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4.jpeg" ContentType="image/jpeg"/>
  <Override PartName="/ppt/media/image12.jpeg" ContentType="image/jpe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3.jpeg" ContentType="image/jpeg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68D81BC-9569-4F21-AA0F-C78DC9121905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Tela de Espera (para Cliente) – Utilize-a enquanto seu público chega / aguarda o início da apresentação.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D821DA0-5E65-453B-A736-16B97FBFE0C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LEMBRETE: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Alterar ícones.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 ícones que estão na lateral direita do slide, servem para lembrar o seu público dos próximos tópicos que serão tratados (mesmos apresentados no sumário)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97083B5-9710-4DE9-9F66-4222002D7F3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Último slide – modelo “Obrigado!”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A038D757-76F2-417E-8D15-D6B8BDF6EBA7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Capa - modelo sem foto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3B1CAC2-357F-470A-90F6-8E8E6A55A04F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Para inserir categorias / alterar ícones: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 ícones se encontram nos dois últimos slides deste arquivo.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Quando/se incluir uma nova categoria, ajustar o espaçamento entre o texto no sumário.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701BCF8-6562-415A-AE13-F56C68432EA2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Abertura Categoria 4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LEMBRETE: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Alterar ícone conforme título da categoria, neste e nos demais slides.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IMPORTANTE:</a:t>
            </a: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Para adicionar as telas nesta categoria, insira </a:t>
            </a:r>
            <a:r>
              <a:rPr b="1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NOVO SLIDE</a:t>
            </a: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clique com o </a:t>
            </a:r>
            <a:r>
              <a:rPr b="1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botão direito &gt; layout</a:t>
            </a: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selecione a opção desejada da categoria azul.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62C8E351-C8E2-4223-A276-284C05263245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LEMBRETE: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Alterar ícones.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 ícones que estão na lateral direita do slide, servem para lembrar o seu público dos próximos tópicos que serão tratados (mesmos apresentados no sumário)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991F8AD0-2F39-4813-B533-DEEF7853FCE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Abertura Categoria 4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LEMBRETE: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Alterar ícone conforme título da categoria, neste e nos demais slides.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IMPORTANTE:</a:t>
            </a: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Para adicionar as telas nesta categoria, insira </a:t>
            </a:r>
            <a:r>
              <a:rPr b="1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NOVO SLIDE</a:t>
            </a: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clique com o </a:t>
            </a:r>
            <a:r>
              <a:rPr b="1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botão direito &gt; layout</a:t>
            </a: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selecione a opção desejada da categoria azul.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F277576-EF98-498B-9FF3-F8B36A7B4FD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LEMBRETE: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Alterar ícones.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 ícones que estão na lateral direita do slide, servem para lembrar o seu público dos próximos tópicos que serão tratados (mesmos apresentados no sumário)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896550B-8290-4D72-8DEA-CC1E08EC0EA6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Abertura Categoria 4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LEMBRETE: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Alterar ícone conforme título da categoria, neste e nos demais slides.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IMPORTANTE:</a:t>
            </a: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Para adicionar as telas nesta categoria, insira </a:t>
            </a:r>
            <a:r>
              <a:rPr b="1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NOVO SLIDE</a:t>
            </a: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clique com o </a:t>
            </a:r>
            <a:r>
              <a:rPr b="1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botão direito &gt; layout</a:t>
            </a: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 selecione a opção desejada da categoria azul.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D7EF2FF7-D027-41E4-A189-73B425472D6B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LEMBRETE: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Alterar ícones.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Os ícones que estão na lateral direita do slide, servem para lembrar o seu público dos próximos tópicos que serão tratados (mesmos apresentados no sumário)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E26AF69B-77AD-4DA4-A1E6-8F10FC0854EE}" type="slidenum">
              <a:rPr b="0" lang="pt-B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69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678720"/>
            <a:ext cx="914364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00000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Classificação da Informação: Restrito - Sem Dados Pessoais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453200" y="4727520"/>
            <a:ext cx="1819440" cy="721800"/>
          </a:xfrm>
          <a:prstGeom prst="rect">
            <a:avLst/>
          </a:prstGeom>
        </p:spPr>
        <p:txBody>
          <a:bodyPr lIns="0" rIns="0" tIns="0" bIns="0"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tópicosLogo entidade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" name="Imagem 8" descr=""/>
          <p:cNvPicPr/>
          <p:nvPr/>
        </p:nvPicPr>
        <p:blipFill>
          <a:blip r:embed="rId2"/>
          <a:stretch/>
        </p:blipFill>
        <p:spPr>
          <a:xfrm>
            <a:off x="6688440" y="4727520"/>
            <a:ext cx="2013480" cy="76392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0" y="6678720"/>
            <a:ext cx="914364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00000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Classificação da Informação: Restrito - Sem Dados Pessoais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m 3" descr=""/>
          <p:cNvPicPr/>
          <p:nvPr/>
        </p:nvPicPr>
        <p:blipFill>
          <a:blip r:embed="rId2"/>
          <a:stretch/>
        </p:blipFill>
        <p:spPr>
          <a:xfrm>
            <a:off x="7936920" y="6366960"/>
            <a:ext cx="1034640" cy="392400"/>
          </a:xfrm>
          <a:prstGeom prst="rect">
            <a:avLst/>
          </a:prstGeom>
          <a:ln>
            <a:noFill/>
          </a:ln>
        </p:spPr>
      </p:pic>
      <p:sp>
        <p:nvSpPr>
          <p:cNvPr id="76" name="CustomShape 1"/>
          <p:cNvSpPr/>
          <p:nvPr/>
        </p:nvSpPr>
        <p:spPr>
          <a:xfrm>
            <a:off x="0" y="6678720"/>
            <a:ext cx="914364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00000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Classificação da Informação: Restrito - Sem Dados Pessoais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971640" y="0"/>
            <a:ext cx="3725280" cy="68576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tópicosInserir Imagem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8" name="CustomShape 3"/>
          <p:cNvSpPr/>
          <p:nvPr/>
        </p:nvSpPr>
        <p:spPr>
          <a:xfrm>
            <a:off x="0" y="0"/>
            <a:ext cx="971280" cy="6857640"/>
          </a:xfrm>
          <a:prstGeom prst="rect">
            <a:avLst/>
          </a:prstGeom>
          <a:solidFill>
            <a:srgbClr val="007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4"/>
          <p:cNvSpPr/>
          <p:nvPr/>
        </p:nvSpPr>
        <p:spPr>
          <a:xfrm>
            <a:off x="5092200" y="3810600"/>
            <a:ext cx="4114440" cy="2363760"/>
          </a:xfrm>
          <a:prstGeom prst="rect">
            <a:avLst/>
          </a:prstGeom>
          <a:solidFill>
            <a:srgbClr val="aeadb3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5"/>
          <p:cNvSpPr/>
          <p:nvPr/>
        </p:nvSpPr>
        <p:spPr>
          <a:xfrm>
            <a:off x="5119560" y="385560"/>
            <a:ext cx="3578400" cy="3043080"/>
          </a:xfrm>
          <a:prstGeom prst="round2DiagRect">
            <a:avLst>
              <a:gd name="adj1" fmla="val 16667"/>
              <a:gd name="adj2" fmla="val 0"/>
            </a:avLst>
          </a:prstGeom>
          <a:noFill/>
          <a:ln w="38160">
            <a:solidFill>
              <a:srgbClr val="0073be"/>
            </a:solidFill>
          </a:ln>
          <a:effectLst>
            <a:outerShdw algn="tr" blurRad="50800" dir="81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5210280" y="1767600"/>
            <a:ext cx="3356640" cy="15156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8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48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8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48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8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8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tópicosInserir Categoria</a:t>
            </a:r>
            <a:endParaRPr b="0" lang="en-US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5210280" y="3948120"/>
            <a:ext cx="3356640" cy="20458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tópicosClique para inserir uma breve descrição</a:t>
            </a:r>
            <a:endParaRPr b="0" lang="en-US" sz="2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3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 rot="5400000">
            <a:off x="7314480" y="-993240"/>
            <a:ext cx="608040" cy="332424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rgbClr val="0073be"/>
            </a:solidFill>
          </a:ln>
          <a:effectLst>
            <a:outerShdw algn="tr" blurRad="50800" dir="81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9" name="CustomShape 2"/>
          <p:cNvSpPr/>
          <p:nvPr/>
        </p:nvSpPr>
        <p:spPr>
          <a:xfrm rot="5400000">
            <a:off x="8496000" y="1479600"/>
            <a:ext cx="608040" cy="9367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rgbClr val="0073be"/>
            </a:solidFill>
          </a:ln>
          <a:effectLst>
            <a:outerShdw algn="tr" blurRad="50800" dir="81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0" name="CustomShape 3"/>
          <p:cNvSpPr/>
          <p:nvPr/>
        </p:nvSpPr>
        <p:spPr>
          <a:xfrm rot="5400000">
            <a:off x="8496000" y="2506680"/>
            <a:ext cx="608040" cy="9367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rgbClr val="0073be"/>
            </a:solidFill>
          </a:ln>
          <a:effectLst>
            <a:outerShdw algn="tr" blurRad="50800" dir="81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CustomShape 4"/>
          <p:cNvSpPr/>
          <p:nvPr/>
        </p:nvSpPr>
        <p:spPr>
          <a:xfrm rot="5400000">
            <a:off x="8508240" y="3533400"/>
            <a:ext cx="608040" cy="9367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rgbClr val="0073be"/>
            </a:solidFill>
          </a:ln>
          <a:effectLst>
            <a:outerShdw algn="tr" blurRad="50800" dir="81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5"/>
          <p:cNvSpPr/>
          <p:nvPr/>
        </p:nvSpPr>
        <p:spPr>
          <a:xfrm rot="5400000">
            <a:off x="8508240" y="4560480"/>
            <a:ext cx="608040" cy="9367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rgbClr val="0073be"/>
            </a:solidFill>
          </a:ln>
          <a:effectLst>
            <a:outerShdw algn="tr" blurRad="50800" dir="81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3" name="Imagem 8" descr=""/>
          <p:cNvPicPr/>
          <p:nvPr/>
        </p:nvPicPr>
        <p:blipFill>
          <a:blip r:embed="rId2"/>
          <a:stretch/>
        </p:blipFill>
        <p:spPr>
          <a:xfrm>
            <a:off x="7936920" y="6366960"/>
            <a:ext cx="1034640" cy="392400"/>
          </a:xfrm>
          <a:prstGeom prst="rect">
            <a:avLst/>
          </a:prstGeom>
          <a:ln>
            <a:noFill/>
          </a:ln>
        </p:spPr>
      </p:pic>
      <p:sp>
        <p:nvSpPr>
          <p:cNvPr id="124" name="CustomShape 6"/>
          <p:cNvSpPr/>
          <p:nvPr/>
        </p:nvSpPr>
        <p:spPr>
          <a:xfrm>
            <a:off x="0" y="6678720"/>
            <a:ext cx="9143640" cy="15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lang="pt-BR" sz="1000" spc="-1" strike="noStrike">
                <a:solidFill>
                  <a:srgbClr val="000001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Classificação da Informação: Restrito - Sem Dados Pessoais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7"/>
          <p:cNvSpPr/>
          <p:nvPr/>
        </p:nvSpPr>
        <p:spPr>
          <a:xfrm>
            <a:off x="475200" y="1628640"/>
            <a:ext cx="7538040" cy="45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PlaceHolder 8"/>
          <p:cNvSpPr>
            <a:spLocks noGrp="1"/>
          </p:cNvSpPr>
          <p:nvPr>
            <p:ph type="body"/>
          </p:nvPr>
        </p:nvSpPr>
        <p:spPr>
          <a:xfrm>
            <a:off x="1143000" y="1803240"/>
            <a:ext cx="6667200" cy="36828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en-US" sz="1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en-US" sz="1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en-US" sz="1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en-US" sz="1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en-US" sz="1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en-US" sz="1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en-US" sz="1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7" name="PlaceHolder 9"/>
          <p:cNvSpPr>
            <a:spLocks noGrp="1"/>
          </p:cNvSpPr>
          <p:nvPr>
            <p:ph type="body"/>
          </p:nvPr>
        </p:nvSpPr>
        <p:spPr>
          <a:xfrm>
            <a:off x="474840" y="297000"/>
            <a:ext cx="4782600" cy="5918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en-US" sz="40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40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en-US" sz="40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en-US" sz="40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US" sz="40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en-US" sz="40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en-US" sz="40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US" sz="40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en-US" sz="40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tópicosTítulo</a:t>
            </a:r>
            <a:endParaRPr b="0" lang="en-US" sz="40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10"/>
          <p:cNvSpPr>
            <a:spLocks noGrp="1"/>
          </p:cNvSpPr>
          <p:nvPr>
            <p:ph type="body"/>
          </p:nvPr>
        </p:nvSpPr>
        <p:spPr>
          <a:xfrm>
            <a:off x="479880" y="934920"/>
            <a:ext cx="4782600" cy="439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tópicosSubtítulo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CustomShape 11"/>
          <p:cNvSpPr/>
          <p:nvPr/>
        </p:nvSpPr>
        <p:spPr>
          <a:xfrm rot="5400000">
            <a:off x="237600" y="6099480"/>
            <a:ext cx="471960" cy="471960"/>
          </a:xfrm>
          <a:prstGeom prst="rect">
            <a:avLst/>
          </a:prstGeom>
          <a:noFill/>
          <a:ln w="4140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12"/>
          <p:cNvSpPr/>
          <p:nvPr/>
        </p:nvSpPr>
        <p:spPr>
          <a:xfrm rot="5400000">
            <a:off x="323280" y="4830120"/>
            <a:ext cx="361800" cy="361800"/>
          </a:xfrm>
          <a:prstGeom prst="rect">
            <a:avLst/>
          </a:prstGeom>
          <a:noFill/>
          <a:ln w="4140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13"/>
          <p:cNvSpPr/>
          <p:nvPr/>
        </p:nvSpPr>
        <p:spPr>
          <a:xfrm rot="5400000">
            <a:off x="1542600" y="6033240"/>
            <a:ext cx="389160" cy="385920"/>
          </a:xfrm>
          <a:prstGeom prst="rect">
            <a:avLst/>
          </a:prstGeom>
          <a:noFill/>
          <a:ln w="4140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14"/>
          <p:cNvSpPr/>
          <p:nvPr/>
        </p:nvSpPr>
        <p:spPr>
          <a:xfrm rot="5400000">
            <a:off x="480960" y="5716800"/>
            <a:ext cx="667440" cy="669240"/>
          </a:xfrm>
          <a:prstGeom prst="rect">
            <a:avLst/>
          </a:prstGeom>
          <a:noFill/>
          <a:ln w="4140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15"/>
          <p:cNvSpPr/>
          <p:nvPr/>
        </p:nvSpPr>
        <p:spPr>
          <a:xfrm rot="5400000">
            <a:off x="101880" y="5105160"/>
            <a:ext cx="740160" cy="740160"/>
          </a:xfrm>
          <a:prstGeom prst="rect">
            <a:avLst/>
          </a:prstGeom>
          <a:noFill/>
          <a:ln w="4140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16"/>
          <p:cNvSpPr/>
          <p:nvPr/>
        </p:nvSpPr>
        <p:spPr>
          <a:xfrm rot="5400000">
            <a:off x="867240" y="5920560"/>
            <a:ext cx="829080" cy="830880"/>
          </a:xfrm>
          <a:prstGeom prst="rect">
            <a:avLst/>
          </a:prstGeom>
          <a:noFill/>
          <a:ln w="4140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1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do título</a:t>
            </a:r>
            <a:endParaRPr b="0" lang="en-US" sz="1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5a9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338200" y="4457160"/>
            <a:ext cx="1229040" cy="1238040"/>
          </a:xfrm>
          <a:prstGeom prst="rect">
            <a:avLst/>
          </a:prstGeom>
          <a:solidFill>
            <a:srgbClr val="005a97"/>
          </a:solidFill>
          <a:ln w="63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2"/>
          <p:cNvSpPr/>
          <p:nvPr/>
        </p:nvSpPr>
        <p:spPr>
          <a:xfrm>
            <a:off x="-999000" y="4523040"/>
            <a:ext cx="945720" cy="947520"/>
          </a:xfrm>
          <a:prstGeom prst="rect">
            <a:avLst/>
          </a:prstGeom>
          <a:solidFill>
            <a:srgbClr val="005a97"/>
          </a:solidFill>
          <a:ln w="63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-1504800" y="966960"/>
            <a:ext cx="795960" cy="797760"/>
          </a:xfrm>
          <a:prstGeom prst="rect">
            <a:avLst/>
          </a:prstGeom>
          <a:solidFill>
            <a:srgbClr val="005a97"/>
          </a:solidFill>
          <a:ln w="63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4"/>
          <p:cNvSpPr/>
          <p:nvPr/>
        </p:nvSpPr>
        <p:spPr>
          <a:xfrm>
            <a:off x="2151720" y="1257120"/>
            <a:ext cx="1020600" cy="1013400"/>
          </a:xfrm>
          <a:prstGeom prst="rect">
            <a:avLst/>
          </a:prstGeom>
          <a:solidFill>
            <a:srgbClr val="005a97"/>
          </a:solidFill>
          <a:ln w="63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5"/>
          <p:cNvSpPr/>
          <p:nvPr/>
        </p:nvSpPr>
        <p:spPr>
          <a:xfrm>
            <a:off x="-220680" y="807840"/>
            <a:ext cx="2849040" cy="2852640"/>
          </a:xfrm>
          <a:prstGeom prst="rect">
            <a:avLst/>
          </a:prstGeom>
          <a:solidFill>
            <a:srgbClr val="005a97"/>
          </a:solidFill>
          <a:ln w="63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6"/>
          <p:cNvSpPr/>
          <p:nvPr/>
        </p:nvSpPr>
        <p:spPr>
          <a:xfrm>
            <a:off x="-1870200" y="2581560"/>
            <a:ext cx="2492640" cy="2494800"/>
          </a:xfrm>
          <a:prstGeom prst="rect">
            <a:avLst/>
          </a:prstGeom>
          <a:solidFill>
            <a:srgbClr val="005a97"/>
          </a:solidFill>
          <a:ln w="63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7"/>
          <p:cNvSpPr/>
          <p:nvPr/>
        </p:nvSpPr>
        <p:spPr>
          <a:xfrm>
            <a:off x="1335600" y="3303000"/>
            <a:ext cx="1743840" cy="1755000"/>
          </a:xfrm>
          <a:prstGeom prst="rect">
            <a:avLst/>
          </a:prstGeom>
          <a:solidFill>
            <a:srgbClr val="005a97"/>
          </a:solidFill>
          <a:ln w="63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8"/>
          <p:cNvSpPr/>
          <p:nvPr/>
        </p:nvSpPr>
        <p:spPr>
          <a:xfrm>
            <a:off x="-268200" y="4110120"/>
            <a:ext cx="1941120" cy="1942920"/>
          </a:xfrm>
          <a:prstGeom prst="rect">
            <a:avLst/>
          </a:prstGeom>
          <a:solidFill>
            <a:srgbClr val="005a97"/>
          </a:solidFill>
          <a:ln w="63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9"/>
          <p:cNvSpPr/>
          <p:nvPr/>
        </p:nvSpPr>
        <p:spPr>
          <a:xfrm>
            <a:off x="1859760" y="1867320"/>
            <a:ext cx="2175120" cy="2176920"/>
          </a:xfrm>
          <a:prstGeom prst="rect">
            <a:avLst/>
          </a:prstGeom>
          <a:solidFill>
            <a:srgbClr val="005a97"/>
          </a:solidFill>
          <a:ln w="63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0"/>
          <p:cNvSpPr/>
          <p:nvPr/>
        </p:nvSpPr>
        <p:spPr>
          <a:xfrm>
            <a:off x="-999000" y="1211760"/>
            <a:ext cx="1893600" cy="1895400"/>
          </a:xfrm>
          <a:prstGeom prst="rect">
            <a:avLst/>
          </a:prstGeom>
          <a:solidFill>
            <a:srgbClr val="005a97"/>
          </a:solidFill>
          <a:ln w="63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11"/>
          <p:cNvSpPr/>
          <p:nvPr/>
        </p:nvSpPr>
        <p:spPr>
          <a:xfrm>
            <a:off x="4559040" y="2008800"/>
            <a:ext cx="386064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Marketing Services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CustomShape 1"/>
          <p:cNvSpPr/>
          <p:nvPr/>
        </p:nvSpPr>
        <p:spPr>
          <a:xfrm>
            <a:off x="0" y="1498320"/>
            <a:ext cx="8156880" cy="473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2" name="CustomShape 2"/>
          <p:cNvSpPr/>
          <p:nvPr/>
        </p:nvSpPr>
        <p:spPr>
          <a:xfrm>
            <a:off x="0" y="6220440"/>
            <a:ext cx="6833520" cy="596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3" name="TextShape 3"/>
          <p:cNvSpPr txBox="1"/>
          <p:nvPr/>
        </p:nvSpPr>
        <p:spPr>
          <a:xfrm>
            <a:off x="474840" y="297000"/>
            <a:ext cx="5754240" cy="59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Modelos de Comercialização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4" name="TextShape 4"/>
          <p:cNvSpPr txBox="1"/>
          <p:nvPr/>
        </p:nvSpPr>
        <p:spPr>
          <a:xfrm>
            <a:off x="479880" y="934920"/>
            <a:ext cx="4782600" cy="439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 ID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5" name="CustomShape 5"/>
          <p:cNvSpPr/>
          <p:nvPr/>
        </p:nvSpPr>
        <p:spPr>
          <a:xfrm>
            <a:off x="8527320" y="2792160"/>
            <a:ext cx="546480" cy="39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2"/>
          </a:solidFill>
          <a:ln w="12600">
            <a:solidFill>
              <a:schemeClr val="tx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6"/>
          <p:cNvSpPr/>
          <p:nvPr/>
        </p:nvSpPr>
        <p:spPr>
          <a:xfrm>
            <a:off x="8526960" y="1716480"/>
            <a:ext cx="497880" cy="497880"/>
          </a:xfrm>
          <a:custGeom>
            <a:avLst/>
            <a:gdLst/>
            <a:ahLst/>
            <a:rect l="l" t="t" r="r" b="b"/>
            <a:pathLst>
              <a:path w="21600" h="21388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rgbClr val="005a97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7"/>
          <p:cNvSpPr/>
          <p:nvPr/>
        </p:nvSpPr>
        <p:spPr>
          <a:xfrm>
            <a:off x="8281440" y="1576440"/>
            <a:ext cx="1190160" cy="41475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8" name="CustomShape 8"/>
          <p:cNvSpPr/>
          <p:nvPr/>
        </p:nvSpPr>
        <p:spPr>
          <a:xfrm>
            <a:off x="6562080" y="390960"/>
            <a:ext cx="1831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  <a:ea typeface="Playfair Display"/>
              </a:rPr>
              <a:t>Modelos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9"/>
          <p:cNvSpPr/>
          <p:nvPr/>
        </p:nvSpPr>
        <p:spPr>
          <a:xfrm>
            <a:off x="6057360" y="450360"/>
            <a:ext cx="465120" cy="46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rgbClr val="005a97"/>
          </a:solidFill>
          <a:ln w="1260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CustomShape 10"/>
          <p:cNvSpPr/>
          <p:nvPr/>
        </p:nvSpPr>
        <p:spPr>
          <a:xfrm>
            <a:off x="474840" y="2535480"/>
            <a:ext cx="2776680" cy="899640"/>
          </a:xfrm>
          <a:prstGeom prst="rect">
            <a:avLst/>
          </a:prstGeom>
          <a:solidFill>
            <a:srgbClr val="005a9a">
              <a:alpha val="16000"/>
            </a:srgb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1" name="CustomShape 11"/>
          <p:cNvSpPr/>
          <p:nvPr/>
        </p:nvSpPr>
        <p:spPr>
          <a:xfrm>
            <a:off x="474840" y="2690280"/>
            <a:ext cx="2776680" cy="51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Cadastral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CustomShape 12"/>
          <p:cNvSpPr/>
          <p:nvPr/>
        </p:nvSpPr>
        <p:spPr>
          <a:xfrm>
            <a:off x="474840" y="5073480"/>
            <a:ext cx="2776680" cy="899640"/>
          </a:xfrm>
          <a:prstGeom prst="rect">
            <a:avLst/>
          </a:prstGeom>
          <a:solidFill>
            <a:srgbClr val="005a9a">
              <a:alpha val="16000"/>
            </a:srgb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3" name="CustomShape 13"/>
          <p:cNvSpPr/>
          <p:nvPr/>
        </p:nvSpPr>
        <p:spPr>
          <a:xfrm>
            <a:off x="474840" y="5020560"/>
            <a:ext cx="2776680" cy="94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28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Cadastral Completo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CustomShape 14"/>
          <p:cNvSpPr/>
          <p:nvPr/>
        </p:nvSpPr>
        <p:spPr>
          <a:xfrm>
            <a:off x="3828240" y="2202120"/>
            <a:ext cx="2267640" cy="287640"/>
          </a:xfrm>
          <a:prstGeom prst="rect">
            <a:avLst/>
          </a:prstGeom>
          <a:solidFill>
            <a:schemeClr val="tx1">
              <a:alpha val="16000"/>
            </a:scheme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5" name="CustomShape 15"/>
          <p:cNvSpPr/>
          <p:nvPr/>
        </p:nvSpPr>
        <p:spPr>
          <a:xfrm>
            <a:off x="3828240" y="2163240"/>
            <a:ext cx="222876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Cadastral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CustomShape 16"/>
          <p:cNvSpPr/>
          <p:nvPr/>
        </p:nvSpPr>
        <p:spPr>
          <a:xfrm>
            <a:off x="3828240" y="2662560"/>
            <a:ext cx="2267640" cy="287640"/>
          </a:xfrm>
          <a:prstGeom prst="rect">
            <a:avLst/>
          </a:prstGeom>
          <a:solidFill>
            <a:schemeClr val="tx1">
              <a:alpha val="16000"/>
            </a:scheme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7" name="CustomShape 17"/>
          <p:cNvSpPr/>
          <p:nvPr/>
        </p:nvSpPr>
        <p:spPr>
          <a:xfrm>
            <a:off x="3828240" y="2623320"/>
            <a:ext cx="222876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Cadastral + </a:t>
            </a:r>
            <a:r>
              <a:rPr b="1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Localização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18"/>
          <p:cNvSpPr/>
          <p:nvPr/>
        </p:nvSpPr>
        <p:spPr>
          <a:xfrm>
            <a:off x="3828240" y="3108240"/>
            <a:ext cx="2267640" cy="287640"/>
          </a:xfrm>
          <a:prstGeom prst="rect">
            <a:avLst/>
          </a:prstGeom>
          <a:solidFill>
            <a:schemeClr val="tx1">
              <a:alpha val="16000"/>
            </a:scheme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59" name="CustomShape 19"/>
          <p:cNvSpPr/>
          <p:nvPr/>
        </p:nvSpPr>
        <p:spPr>
          <a:xfrm>
            <a:off x="3828240" y="3069360"/>
            <a:ext cx="222876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Cadastral + </a:t>
            </a:r>
            <a:r>
              <a:rPr b="1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Qualificação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20"/>
          <p:cNvSpPr/>
          <p:nvPr/>
        </p:nvSpPr>
        <p:spPr>
          <a:xfrm>
            <a:off x="3828240" y="3509280"/>
            <a:ext cx="3347640" cy="287640"/>
          </a:xfrm>
          <a:prstGeom prst="rect">
            <a:avLst/>
          </a:prstGeom>
          <a:solidFill>
            <a:schemeClr val="tx1">
              <a:alpha val="16000"/>
            </a:scheme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1" name="CustomShape 21"/>
          <p:cNvSpPr/>
          <p:nvPr/>
        </p:nvSpPr>
        <p:spPr>
          <a:xfrm>
            <a:off x="3828240" y="3489120"/>
            <a:ext cx="337212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Cadastral + </a:t>
            </a:r>
            <a:r>
              <a:rPr b="1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Localização</a:t>
            </a: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+ </a:t>
            </a:r>
            <a:r>
              <a:rPr b="1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Qualificação</a:t>
            </a: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22"/>
          <p:cNvSpPr/>
          <p:nvPr/>
        </p:nvSpPr>
        <p:spPr>
          <a:xfrm>
            <a:off x="3828240" y="4680720"/>
            <a:ext cx="3059640" cy="287640"/>
          </a:xfrm>
          <a:prstGeom prst="rect">
            <a:avLst/>
          </a:prstGeom>
          <a:solidFill>
            <a:schemeClr val="tx1">
              <a:alpha val="16000"/>
            </a:scheme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3" name="CustomShape 23"/>
          <p:cNvSpPr/>
          <p:nvPr/>
        </p:nvSpPr>
        <p:spPr>
          <a:xfrm>
            <a:off x="3828240" y="4650840"/>
            <a:ext cx="314568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Cadastral Completo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24"/>
          <p:cNvSpPr/>
          <p:nvPr/>
        </p:nvSpPr>
        <p:spPr>
          <a:xfrm>
            <a:off x="3828240" y="5133600"/>
            <a:ext cx="3059640" cy="287640"/>
          </a:xfrm>
          <a:prstGeom prst="rect">
            <a:avLst/>
          </a:prstGeom>
          <a:solidFill>
            <a:schemeClr val="tx1">
              <a:alpha val="16000"/>
            </a:scheme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5" name="CustomShape 25"/>
          <p:cNvSpPr/>
          <p:nvPr/>
        </p:nvSpPr>
        <p:spPr>
          <a:xfrm>
            <a:off x="3828240" y="5118480"/>
            <a:ext cx="314568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Cadastral Completo + </a:t>
            </a:r>
            <a:r>
              <a:rPr b="1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Localização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26"/>
          <p:cNvSpPr/>
          <p:nvPr/>
        </p:nvSpPr>
        <p:spPr>
          <a:xfrm>
            <a:off x="3828240" y="5576760"/>
            <a:ext cx="3059640" cy="287640"/>
          </a:xfrm>
          <a:prstGeom prst="rect">
            <a:avLst/>
          </a:prstGeom>
          <a:solidFill>
            <a:schemeClr val="tx1">
              <a:alpha val="16000"/>
            </a:scheme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7" name="CustomShape 27"/>
          <p:cNvSpPr/>
          <p:nvPr/>
        </p:nvSpPr>
        <p:spPr>
          <a:xfrm>
            <a:off x="3828240" y="5549400"/>
            <a:ext cx="314568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Cadastral Completo + </a:t>
            </a:r>
            <a:r>
              <a:rPr b="1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Qualificação</a:t>
            </a: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CustomShape 28"/>
          <p:cNvSpPr/>
          <p:nvPr/>
        </p:nvSpPr>
        <p:spPr>
          <a:xfrm>
            <a:off x="3828240" y="5993280"/>
            <a:ext cx="4211640" cy="287640"/>
          </a:xfrm>
          <a:prstGeom prst="rect">
            <a:avLst/>
          </a:prstGeom>
          <a:solidFill>
            <a:schemeClr val="tx1">
              <a:alpha val="16000"/>
            </a:scheme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69" name="CustomShape 29"/>
          <p:cNvSpPr/>
          <p:nvPr/>
        </p:nvSpPr>
        <p:spPr>
          <a:xfrm>
            <a:off x="3828240" y="5967360"/>
            <a:ext cx="421668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Cadastral Completo + </a:t>
            </a:r>
            <a:r>
              <a:rPr b="1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Localização</a:t>
            </a: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+ </a:t>
            </a:r>
            <a:r>
              <a:rPr b="1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Qualificação</a:t>
            </a:r>
            <a:r>
              <a:rPr b="0" lang="pt-BR" sz="16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30"/>
          <p:cNvSpPr/>
          <p:nvPr/>
        </p:nvSpPr>
        <p:spPr>
          <a:xfrm flipV="1">
            <a:off x="3251520" y="2345400"/>
            <a:ext cx="576360" cy="63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1" name="CustomShape 31"/>
          <p:cNvSpPr/>
          <p:nvPr/>
        </p:nvSpPr>
        <p:spPr>
          <a:xfrm flipV="1">
            <a:off x="3251520" y="2790360"/>
            <a:ext cx="576360" cy="209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2" name="CustomShape 32"/>
          <p:cNvSpPr/>
          <p:nvPr/>
        </p:nvSpPr>
        <p:spPr>
          <a:xfrm>
            <a:off x="3251520" y="2985480"/>
            <a:ext cx="576360" cy="26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33"/>
          <p:cNvSpPr/>
          <p:nvPr/>
        </p:nvSpPr>
        <p:spPr>
          <a:xfrm>
            <a:off x="3251520" y="2985480"/>
            <a:ext cx="576360" cy="667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CustomShape 34"/>
          <p:cNvSpPr/>
          <p:nvPr/>
        </p:nvSpPr>
        <p:spPr>
          <a:xfrm flipV="1">
            <a:off x="3251520" y="4824000"/>
            <a:ext cx="576360" cy="698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5" name="CustomShape 35"/>
          <p:cNvSpPr/>
          <p:nvPr/>
        </p:nvSpPr>
        <p:spPr>
          <a:xfrm flipV="1">
            <a:off x="3251520" y="5285160"/>
            <a:ext cx="576360" cy="2372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6" name="CustomShape 36"/>
          <p:cNvSpPr/>
          <p:nvPr/>
        </p:nvSpPr>
        <p:spPr>
          <a:xfrm>
            <a:off x="3251520" y="5523480"/>
            <a:ext cx="576360" cy="196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7" name="CustomShape 37"/>
          <p:cNvSpPr/>
          <p:nvPr/>
        </p:nvSpPr>
        <p:spPr>
          <a:xfrm>
            <a:off x="3251520" y="5523480"/>
            <a:ext cx="576360" cy="610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8" name="CustomShape 38"/>
          <p:cNvSpPr/>
          <p:nvPr/>
        </p:nvSpPr>
        <p:spPr>
          <a:xfrm>
            <a:off x="97920" y="1488240"/>
            <a:ext cx="71877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Os 4 módulos são comercializados nas formas abaixo.  Os módulos localização e qualificação só podem ser comercializados juntos com algum módulo cadastral (cadastral ou cadastral completo).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1099800" y="3961080"/>
            <a:ext cx="580680" cy="58500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2"/>
          <p:cNvSpPr/>
          <p:nvPr/>
        </p:nvSpPr>
        <p:spPr>
          <a:xfrm>
            <a:off x="-477360" y="3992040"/>
            <a:ext cx="446760" cy="44748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CustomShape 3"/>
          <p:cNvSpPr/>
          <p:nvPr/>
        </p:nvSpPr>
        <p:spPr>
          <a:xfrm>
            <a:off x="-716400" y="2311560"/>
            <a:ext cx="375840" cy="37692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2" name="CustomShape 4"/>
          <p:cNvSpPr/>
          <p:nvPr/>
        </p:nvSpPr>
        <p:spPr>
          <a:xfrm>
            <a:off x="1011600" y="2448720"/>
            <a:ext cx="482040" cy="47880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CustomShape 5"/>
          <p:cNvSpPr/>
          <p:nvPr/>
        </p:nvSpPr>
        <p:spPr>
          <a:xfrm>
            <a:off x="-109800" y="2236320"/>
            <a:ext cx="1346040" cy="134784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4" name="CustomShape 6"/>
          <p:cNvSpPr/>
          <p:nvPr/>
        </p:nvSpPr>
        <p:spPr>
          <a:xfrm>
            <a:off x="-889200" y="3074400"/>
            <a:ext cx="1177920" cy="117864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CustomShape 7"/>
          <p:cNvSpPr/>
          <p:nvPr/>
        </p:nvSpPr>
        <p:spPr>
          <a:xfrm>
            <a:off x="625680" y="3415320"/>
            <a:ext cx="824040" cy="82908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6" name="CustomShape 8"/>
          <p:cNvSpPr/>
          <p:nvPr/>
        </p:nvSpPr>
        <p:spPr>
          <a:xfrm>
            <a:off x="-132120" y="3796920"/>
            <a:ext cx="917280" cy="91800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CustomShape 9"/>
          <p:cNvSpPr/>
          <p:nvPr/>
        </p:nvSpPr>
        <p:spPr>
          <a:xfrm>
            <a:off x="873360" y="2737080"/>
            <a:ext cx="1027800" cy="102852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8" name="CustomShape 10"/>
          <p:cNvSpPr/>
          <p:nvPr/>
        </p:nvSpPr>
        <p:spPr>
          <a:xfrm>
            <a:off x="-477360" y="2427120"/>
            <a:ext cx="894600" cy="89568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9" name="CustomShape 11"/>
          <p:cNvSpPr/>
          <p:nvPr/>
        </p:nvSpPr>
        <p:spPr>
          <a:xfrm>
            <a:off x="3013560" y="2236320"/>
            <a:ext cx="6765120" cy="2478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algn="tr" blurRad="50800" dir="81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12"/>
          <p:cNvSpPr/>
          <p:nvPr/>
        </p:nvSpPr>
        <p:spPr>
          <a:xfrm>
            <a:off x="3467160" y="2378160"/>
            <a:ext cx="52192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60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Obrigado!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13"/>
          <p:cNvSpPr/>
          <p:nvPr/>
        </p:nvSpPr>
        <p:spPr>
          <a:xfrm>
            <a:off x="3501720" y="3630960"/>
            <a:ext cx="51850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5e9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Avenida Tamboré, nº 267  |  Barueri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5e9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CEP 06460 000 – SP, Brasil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 u="sng">
                <a:solidFill>
                  <a:srgbClr val="005e9d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www.boavistascpc.com.br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Line 14"/>
          <p:cNvSpPr/>
          <p:nvPr/>
        </p:nvSpPr>
        <p:spPr>
          <a:xfrm>
            <a:off x="3466800" y="3429000"/>
            <a:ext cx="5220000" cy="360"/>
          </a:xfrm>
          <a:prstGeom prst="line">
            <a:avLst/>
          </a:prstGeom>
          <a:ln w="38160">
            <a:solidFill>
              <a:srgbClr val="005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529000" y="961560"/>
            <a:ext cx="7147800" cy="2478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algn="tr" blurRad="50800" dir="81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2529000" y="1387440"/>
            <a:ext cx="661464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Boa Vista SCPC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8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 ID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1099800" y="2673360"/>
            <a:ext cx="580680" cy="58500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4"/>
          <p:cNvSpPr/>
          <p:nvPr/>
        </p:nvSpPr>
        <p:spPr>
          <a:xfrm>
            <a:off x="-477360" y="2704320"/>
            <a:ext cx="446760" cy="44748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5"/>
          <p:cNvSpPr/>
          <p:nvPr/>
        </p:nvSpPr>
        <p:spPr>
          <a:xfrm>
            <a:off x="-716400" y="1023840"/>
            <a:ext cx="375840" cy="37692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6"/>
          <p:cNvSpPr/>
          <p:nvPr/>
        </p:nvSpPr>
        <p:spPr>
          <a:xfrm>
            <a:off x="1011600" y="1161000"/>
            <a:ext cx="482040" cy="47880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7"/>
          <p:cNvSpPr/>
          <p:nvPr/>
        </p:nvSpPr>
        <p:spPr>
          <a:xfrm>
            <a:off x="-109800" y="948600"/>
            <a:ext cx="1346040" cy="134784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8"/>
          <p:cNvSpPr/>
          <p:nvPr/>
        </p:nvSpPr>
        <p:spPr>
          <a:xfrm>
            <a:off x="-889200" y="1786680"/>
            <a:ext cx="1177920" cy="117864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9"/>
          <p:cNvSpPr/>
          <p:nvPr/>
        </p:nvSpPr>
        <p:spPr>
          <a:xfrm>
            <a:off x="625680" y="2127960"/>
            <a:ext cx="824040" cy="82908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10"/>
          <p:cNvSpPr/>
          <p:nvPr/>
        </p:nvSpPr>
        <p:spPr>
          <a:xfrm>
            <a:off x="-132120" y="2509200"/>
            <a:ext cx="917280" cy="91800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11"/>
          <p:cNvSpPr/>
          <p:nvPr/>
        </p:nvSpPr>
        <p:spPr>
          <a:xfrm>
            <a:off x="873360" y="1449360"/>
            <a:ext cx="1027800" cy="102852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12"/>
          <p:cNvSpPr/>
          <p:nvPr/>
        </p:nvSpPr>
        <p:spPr>
          <a:xfrm>
            <a:off x="-477360" y="1139400"/>
            <a:ext cx="894600" cy="895680"/>
          </a:xfrm>
          <a:prstGeom prst="rect">
            <a:avLst/>
          </a:prstGeom>
          <a:solidFill>
            <a:schemeClr val="bg1"/>
          </a:solidFill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529000" y="942840"/>
            <a:ext cx="6932160" cy="10152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algn="tr" blurRad="50800" dir="8100000" dist="38100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2997360" y="942840"/>
            <a:ext cx="56890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60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Sumário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3"/>
          <p:cNvSpPr/>
          <p:nvPr/>
        </p:nvSpPr>
        <p:spPr>
          <a:xfrm>
            <a:off x="3562560" y="2491200"/>
            <a:ext cx="51238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que é o Valida ID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3562560" y="3017160"/>
            <a:ext cx="4395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Benefícios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5"/>
          <p:cNvSpPr/>
          <p:nvPr/>
        </p:nvSpPr>
        <p:spPr>
          <a:xfrm rot="5400000">
            <a:off x="249840" y="5527440"/>
            <a:ext cx="625320" cy="62712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6"/>
          <p:cNvSpPr/>
          <p:nvPr/>
        </p:nvSpPr>
        <p:spPr>
          <a:xfrm rot="5400000">
            <a:off x="-115560" y="5414040"/>
            <a:ext cx="527040" cy="52704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7"/>
          <p:cNvSpPr/>
          <p:nvPr/>
        </p:nvSpPr>
        <p:spPr>
          <a:xfrm rot="5400000">
            <a:off x="149400" y="4729320"/>
            <a:ext cx="908280" cy="91188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8"/>
          <p:cNvSpPr/>
          <p:nvPr/>
        </p:nvSpPr>
        <p:spPr>
          <a:xfrm rot="5400000">
            <a:off x="-198720" y="3550320"/>
            <a:ext cx="943560" cy="94716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9"/>
          <p:cNvSpPr/>
          <p:nvPr/>
        </p:nvSpPr>
        <p:spPr>
          <a:xfrm rot="5400000">
            <a:off x="412920" y="3760200"/>
            <a:ext cx="525240" cy="52704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10"/>
          <p:cNvSpPr/>
          <p:nvPr/>
        </p:nvSpPr>
        <p:spPr>
          <a:xfrm rot="5400000">
            <a:off x="-42120" y="4367160"/>
            <a:ext cx="525240" cy="52704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11"/>
          <p:cNvSpPr/>
          <p:nvPr/>
        </p:nvSpPr>
        <p:spPr>
          <a:xfrm rot="5400000">
            <a:off x="342360" y="4628160"/>
            <a:ext cx="403200" cy="40500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12"/>
          <p:cNvSpPr/>
          <p:nvPr/>
        </p:nvSpPr>
        <p:spPr>
          <a:xfrm rot="5400000">
            <a:off x="136080" y="3385800"/>
            <a:ext cx="456840" cy="46044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13"/>
          <p:cNvSpPr/>
          <p:nvPr/>
        </p:nvSpPr>
        <p:spPr>
          <a:xfrm rot="5400000">
            <a:off x="252720" y="2837520"/>
            <a:ext cx="619560" cy="62712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14"/>
          <p:cNvSpPr/>
          <p:nvPr/>
        </p:nvSpPr>
        <p:spPr>
          <a:xfrm rot="5400000">
            <a:off x="-115560" y="2724840"/>
            <a:ext cx="527040" cy="52704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15"/>
          <p:cNvSpPr/>
          <p:nvPr/>
        </p:nvSpPr>
        <p:spPr>
          <a:xfrm rot="5400000">
            <a:off x="149400" y="2040120"/>
            <a:ext cx="908280" cy="91188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16"/>
          <p:cNvSpPr/>
          <p:nvPr/>
        </p:nvSpPr>
        <p:spPr>
          <a:xfrm rot="5400000">
            <a:off x="-198720" y="861480"/>
            <a:ext cx="943560" cy="94716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17"/>
          <p:cNvSpPr/>
          <p:nvPr/>
        </p:nvSpPr>
        <p:spPr>
          <a:xfrm rot="5400000">
            <a:off x="412920" y="1071360"/>
            <a:ext cx="525240" cy="52704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18"/>
          <p:cNvSpPr/>
          <p:nvPr/>
        </p:nvSpPr>
        <p:spPr>
          <a:xfrm rot="5400000">
            <a:off x="-42120" y="1678320"/>
            <a:ext cx="525240" cy="52704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19"/>
          <p:cNvSpPr/>
          <p:nvPr/>
        </p:nvSpPr>
        <p:spPr>
          <a:xfrm rot="5400000">
            <a:off x="342360" y="1939320"/>
            <a:ext cx="403200" cy="40500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20"/>
          <p:cNvSpPr/>
          <p:nvPr/>
        </p:nvSpPr>
        <p:spPr>
          <a:xfrm rot="5400000">
            <a:off x="135000" y="697320"/>
            <a:ext cx="458640" cy="460440"/>
          </a:xfrm>
          <a:prstGeom prst="rect">
            <a:avLst/>
          </a:prstGeom>
          <a:noFill/>
          <a:ln w="6336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21"/>
          <p:cNvSpPr/>
          <p:nvPr/>
        </p:nvSpPr>
        <p:spPr>
          <a:xfrm>
            <a:off x="3218400" y="3090960"/>
            <a:ext cx="323640" cy="32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60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22"/>
          <p:cNvSpPr/>
          <p:nvPr/>
        </p:nvSpPr>
        <p:spPr>
          <a:xfrm>
            <a:off x="3218400" y="2612880"/>
            <a:ext cx="278640" cy="278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60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23"/>
          <p:cNvSpPr/>
          <p:nvPr/>
        </p:nvSpPr>
        <p:spPr>
          <a:xfrm>
            <a:off x="3562560" y="3552120"/>
            <a:ext cx="43952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Modelos de Comercialização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24"/>
          <p:cNvSpPr/>
          <p:nvPr/>
        </p:nvSpPr>
        <p:spPr>
          <a:xfrm>
            <a:off x="3240720" y="3655080"/>
            <a:ext cx="272520" cy="27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chemeClr val="bg1"/>
          </a:solidFill>
          <a:ln w="1260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xtShape 1"/>
          <p:cNvSpPr txBox="1"/>
          <p:nvPr/>
        </p:nvSpPr>
        <p:spPr>
          <a:xfrm>
            <a:off x="5210280" y="1548360"/>
            <a:ext cx="3356640" cy="151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que é o Valida ID?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5108040" y="4543560"/>
            <a:ext cx="4035600" cy="139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Conceito do que é o produto Valida ID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24" name="CustomShape 3"/>
          <p:cNvSpPr/>
          <p:nvPr/>
        </p:nvSpPr>
        <p:spPr>
          <a:xfrm>
            <a:off x="4191120" y="5889600"/>
            <a:ext cx="402480" cy="4039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4"/>
          <p:cNvSpPr/>
          <p:nvPr/>
        </p:nvSpPr>
        <p:spPr>
          <a:xfrm>
            <a:off x="4117320" y="6188760"/>
            <a:ext cx="33948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5"/>
          <p:cNvSpPr/>
          <p:nvPr/>
        </p:nvSpPr>
        <p:spPr>
          <a:xfrm>
            <a:off x="3677400" y="5771520"/>
            <a:ext cx="585000" cy="5875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6"/>
          <p:cNvSpPr/>
          <p:nvPr/>
        </p:nvSpPr>
        <p:spPr>
          <a:xfrm>
            <a:off x="2917800" y="5973120"/>
            <a:ext cx="607680" cy="61020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7"/>
          <p:cNvSpPr/>
          <p:nvPr/>
        </p:nvSpPr>
        <p:spPr>
          <a:xfrm>
            <a:off x="3052800" y="58489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8"/>
          <p:cNvSpPr/>
          <p:nvPr/>
        </p:nvSpPr>
        <p:spPr>
          <a:xfrm>
            <a:off x="3443760" y="61423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9"/>
          <p:cNvSpPr/>
          <p:nvPr/>
        </p:nvSpPr>
        <p:spPr>
          <a:xfrm>
            <a:off x="3611880" y="5973120"/>
            <a:ext cx="259560" cy="260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0"/>
          <p:cNvSpPr/>
          <p:nvPr/>
        </p:nvSpPr>
        <p:spPr>
          <a:xfrm>
            <a:off x="2811960" y="6070680"/>
            <a:ext cx="294120" cy="296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1"/>
          <p:cNvSpPr/>
          <p:nvPr/>
        </p:nvSpPr>
        <p:spPr>
          <a:xfrm>
            <a:off x="2460240" y="5889600"/>
            <a:ext cx="398880" cy="4039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2"/>
          <p:cNvSpPr/>
          <p:nvPr/>
        </p:nvSpPr>
        <p:spPr>
          <a:xfrm>
            <a:off x="2385000" y="6188760"/>
            <a:ext cx="33948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13"/>
          <p:cNvSpPr/>
          <p:nvPr/>
        </p:nvSpPr>
        <p:spPr>
          <a:xfrm>
            <a:off x="1945080" y="5771520"/>
            <a:ext cx="585000" cy="5875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4"/>
          <p:cNvSpPr/>
          <p:nvPr/>
        </p:nvSpPr>
        <p:spPr>
          <a:xfrm>
            <a:off x="1185480" y="5973120"/>
            <a:ext cx="607680" cy="61020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5"/>
          <p:cNvSpPr/>
          <p:nvPr/>
        </p:nvSpPr>
        <p:spPr>
          <a:xfrm>
            <a:off x="1320480" y="58489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6"/>
          <p:cNvSpPr/>
          <p:nvPr/>
        </p:nvSpPr>
        <p:spPr>
          <a:xfrm>
            <a:off x="1711440" y="61423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7"/>
          <p:cNvSpPr/>
          <p:nvPr/>
        </p:nvSpPr>
        <p:spPr>
          <a:xfrm>
            <a:off x="1879560" y="5973120"/>
            <a:ext cx="259560" cy="260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8"/>
          <p:cNvSpPr/>
          <p:nvPr/>
        </p:nvSpPr>
        <p:spPr>
          <a:xfrm>
            <a:off x="1079640" y="6070680"/>
            <a:ext cx="295200" cy="296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9"/>
          <p:cNvSpPr/>
          <p:nvPr/>
        </p:nvSpPr>
        <p:spPr>
          <a:xfrm>
            <a:off x="6452280" y="662400"/>
            <a:ext cx="909000" cy="90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5a97"/>
          </a:solidFill>
          <a:ln w="1260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41" name="Espaço Reservado para Imagem 2" descr=""/>
          <p:cNvPicPr/>
          <p:nvPr/>
        </p:nvPicPr>
        <p:blipFill>
          <a:blip r:embed="rId1"/>
          <a:srcRect l="31870" t="0" r="31870" b="0"/>
          <a:stretch/>
        </p:blipFill>
        <p:spPr>
          <a:xfrm>
            <a:off x="971640" y="0"/>
            <a:ext cx="3725280" cy="6857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874080" y="1628640"/>
            <a:ext cx="6935760" cy="434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50000"/>
              </a:lnSpc>
            </a:pPr>
            <a:r>
              <a:rPr b="1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O Valida ID é uma solução que integra todas as informações cadastrais necessárias para: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808080"/>
              </a:buClr>
              <a:buFont typeface="Arial"/>
              <a:buChar char="-"/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Autopreenchimento Cadastral;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808080"/>
              </a:buClr>
              <a:buFont typeface="Arial"/>
              <a:buChar char="-"/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Validações Cadastrais;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808080"/>
              </a:buClr>
              <a:buFont typeface="Arial"/>
              <a:buChar char="-"/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Encontrar Clientes;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57200" indent="-456840">
              <a:lnSpc>
                <a:spcPct val="100000"/>
              </a:lnSpc>
              <a:buClr>
                <a:srgbClr val="808080"/>
              </a:buClr>
              <a:buFont typeface="Arial"/>
              <a:buChar char="-"/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Soluções Antifraude;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É o relatório mais completo de Marketing Services, contendo os atributos essenciais relacionados à informações cadastrais, incluindo </a:t>
            </a:r>
            <a:r>
              <a:rPr b="1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e-mail</a:t>
            </a: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 e </a:t>
            </a:r>
            <a:r>
              <a:rPr b="1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signo</a:t>
            </a: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.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Este produto traz a oportunidade do próprio usuário escolher quais atributos ele deseja obter como retorno, escolhendo o módulo que melhor se encaixa com a sua necessidade. Dessa forma, os clientes podem ter maior facilidade nas consultas, obtendo mais informações, evitando assim qualquer possibilidade de fraude e confirmações de informações cadastrais mais coesas.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r>
              <a:rPr b="0" lang="en-US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É um produto com foco somente em Pessoa Física.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50000"/>
              </a:lnSpc>
            </a:pP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3" name="TextShape 2"/>
          <p:cNvSpPr txBox="1"/>
          <p:nvPr/>
        </p:nvSpPr>
        <p:spPr>
          <a:xfrm>
            <a:off x="474840" y="297000"/>
            <a:ext cx="4782600" cy="59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40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Conceito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4" name="TextShape 3"/>
          <p:cNvSpPr txBox="1"/>
          <p:nvPr/>
        </p:nvSpPr>
        <p:spPr>
          <a:xfrm>
            <a:off x="479880" y="934920"/>
            <a:ext cx="4782600" cy="439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 ID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5" name="CustomShape 4"/>
          <p:cNvSpPr/>
          <p:nvPr/>
        </p:nvSpPr>
        <p:spPr>
          <a:xfrm>
            <a:off x="6602400" y="390960"/>
            <a:ext cx="192312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  <a:ea typeface="Playfair Display"/>
              </a:rPr>
              <a:t>O que é?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5"/>
          <p:cNvSpPr/>
          <p:nvPr/>
        </p:nvSpPr>
        <p:spPr>
          <a:xfrm>
            <a:off x="6072840" y="447840"/>
            <a:ext cx="472680" cy="4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5a97"/>
          </a:solidFill>
          <a:ln w="1260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6"/>
          <p:cNvSpPr/>
          <p:nvPr/>
        </p:nvSpPr>
        <p:spPr>
          <a:xfrm>
            <a:off x="8526960" y="1686240"/>
            <a:ext cx="497880" cy="49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rgbClr val="005a97"/>
          </a:solidFill>
          <a:ln w="1260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7"/>
          <p:cNvSpPr/>
          <p:nvPr/>
        </p:nvSpPr>
        <p:spPr>
          <a:xfrm>
            <a:off x="8527320" y="2725200"/>
            <a:ext cx="465120" cy="46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rgbClr val="005a97"/>
          </a:solidFill>
          <a:ln w="1260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8"/>
          <p:cNvSpPr/>
          <p:nvPr/>
        </p:nvSpPr>
        <p:spPr>
          <a:xfrm>
            <a:off x="8504280" y="3741480"/>
            <a:ext cx="497880" cy="497880"/>
          </a:xfrm>
          <a:custGeom>
            <a:avLst/>
            <a:gdLst/>
            <a:ahLst/>
            <a:rect l="l" t="t" r="r" b="b"/>
            <a:pathLst>
              <a:path w="21600" h="21388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rgbClr val="005a97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9"/>
          <p:cNvSpPr/>
          <p:nvPr/>
        </p:nvSpPr>
        <p:spPr>
          <a:xfrm>
            <a:off x="8527320" y="4835880"/>
            <a:ext cx="546480" cy="39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2"/>
          </a:solidFill>
          <a:ln w="12600">
            <a:solidFill>
              <a:schemeClr val="tx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10"/>
          <p:cNvSpPr/>
          <p:nvPr/>
        </p:nvSpPr>
        <p:spPr>
          <a:xfrm>
            <a:off x="8134920" y="3573360"/>
            <a:ext cx="1407960" cy="2196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5210280" y="1767600"/>
            <a:ext cx="3356640" cy="151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Benefícios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3" name="TextShape 2"/>
          <p:cNvSpPr txBox="1"/>
          <p:nvPr/>
        </p:nvSpPr>
        <p:spPr>
          <a:xfrm>
            <a:off x="5105520" y="4538520"/>
            <a:ext cx="4038120" cy="880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Benefícios de utilizar o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 ID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4191120" y="5889600"/>
            <a:ext cx="402480" cy="4039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"/>
          <p:cNvSpPr/>
          <p:nvPr/>
        </p:nvSpPr>
        <p:spPr>
          <a:xfrm>
            <a:off x="4117320" y="6188760"/>
            <a:ext cx="33948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5"/>
          <p:cNvSpPr/>
          <p:nvPr/>
        </p:nvSpPr>
        <p:spPr>
          <a:xfrm>
            <a:off x="3677400" y="5771520"/>
            <a:ext cx="585000" cy="5875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6"/>
          <p:cNvSpPr/>
          <p:nvPr/>
        </p:nvSpPr>
        <p:spPr>
          <a:xfrm>
            <a:off x="2917800" y="5973120"/>
            <a:ext cx="607680" cy="61020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7"/>
          <p:cNvSpPr/>
          <p:nvPr/>
        </p:nvSpPr>
        <p:spPr>
          <a:xfrm>
            <a:off x="3052800" y="58489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8"/>
          <p:cNvSpPr/>
          <p:nvPr/>
        </p:nvSpPr>
        <p:spPr>
          <a:xfrm>
            <a:off x="3443760" y="61423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9"/>
          <p:cNvSpPr/>
          <p:nvPr/>
        </p:nvSpPr>
        <p:spPr>
          <a:xfrm>
            <a:off x="3611880" y="5973120"/>
            <a:ext cx="259560" cy="260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10"/>
          <p:cNvSpPr/>
          <p:nvPr/>
        </p:nvSpPr>
        <p:spPr>
          <a:xfrm>
            <a:off x="2811960" y="6070680"/>
            <a:ext cx="294120" cy="296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11"/>
          <p:cNvSpPr/>
          <p:nvPr/>
        </p:nvSpPr>
        <p:spPr>
          <a:xfrm>
            <a:off x="2460240" y="5889600"/>
            <a:ext cx="398880" cy="4039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12"/>
          <p:cNvSpPr/>
          <p:nvPr/>
        </p:nvSpPr>
        <p:spPr>
          <a:xfrm>
            <a:off x="2385000" y="6188760"/>
            <a:ext cx="33948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13"/>
          <p:cNvSpPr/>
          <p:nvPr/>
        </p:nvSpPr>
        <p:spPr>
          <a:xfrm>
            <a:off x="1945080" y="5771520"/>
            <a:ext cx="585000" cy="5875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14"/>
          <p:cNvSpPr/>
          <p:nvPr/>
        </p:nvSpPr>
        <p:spPr>
          <a:xfrm>
            <a:off x="1185480" y="5973120"/>
            <a:ext cx="607680" cy="61020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15"/>
          <p:cNvSpPr/>
          <p:nvPr/>
        </p:nvSpPr>
        <p:spPr>
          <a:xfrm>
            <a:off x="1320480" y="58489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16"/>
          <p:cNvSpPr/>
          <p:nvPr/>
        </p:nvSpPr>
        <p:spPr>
          <a:xfrm>
            <a:off x="1711440" y="61423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17"/>
          <p:cNvSpPr/>
          <p:nvPr/>
        </p:nvSpPr>
        <p:spPr>
          <a:xfrm>
            <a:off x="1879560" y="5973120"/>
            <a:ext cx="259560" cy="260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18"/>
          <p:cNvSpPr/>
          <p:nvPr/>
        </p:nvSpPr>
        <p:spPr>
          <a:xfrm>
            <a:off x="1079640" y="6070680"/>
            <a:ext cx="295200" cy="296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19"/>
          <p:cNvSpPr/>
          <p:nvPr/>
        </p:nvSpPr>
        <p:spPr>
          <a:xfrm>
            <a:off x="6452280" y="662400"/>
            <a:ext cx="909000" cy="90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rgbClr val="005a97"/>
          </a:solidFill>
          <a:ln w="1260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71" name="Espaço Reservado para Imagem 2" descr=""/>
          <p:cNvPicPr/>
          <p:nvPr/>
        </p:nvPicPr>
        <p:blipFill>
          <a:blip r:embed="rId1"/>
          <a:srcRect l="22012" t="0" r="34477" b="0"/>
          <a:stretch/>
        </p:blipFill>
        <p:spPr>
          <a:xfrm>
            <a:off x="971640" y="0"/>
            <a:ext cx="372528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6072840" y="428760"/>
            <a:ext cx="497880" cy="497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rgbClr val="005a97"/>
          </a:solidFill>
          <a:ln w="1260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2"/>
          <p:cNvSpPr/>
          <p:nvPr/>
        </p:nvSpPr>
        <p:spPr>
          <a:xfrm>
            <a:off x="0" y="6220440"/>
            <a:ext cx="6833520" cy="596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3"/>
          <p:cNvSpPr/>
          <p:nvPr/>
        </p:nvSpPr>
        <p:spPr>
          <a:xfrm>
            <a:off x="0" y="1627200"/>
            <a:ext cx="8156880" cy="473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TextShape 4"/>
          <p:cNvSpPr txBox="1"/>
          <p:nvPr/>
        </p:nvSpPr>
        <p:spPr>
          <a:xfrm>
            <a:off x="479880" y="934920"/>
            <a:ext cx="4782600" cy="439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Benefícios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6602760" y="390960"/>
            <a:ext cx="2241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  <a:ea typeface="Playfair Display"/>
              </a:rPr>
              <a:t>Benefícios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CustomShape 6"/>
          <p:cNvSpPr/>
          <p:nvPr/>
        </p:nvSpPr>
        <p:spPr>
          <a:xfrm>
            <a:off x="97920" y="1540800"/>
            <a:ext cx="71877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Abaixo estão alguns benefícios que o produto Valida ID possui para os clientes, lembrando que o foco do produto é somente para Pessoa Física.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TextShape 7"/>
          <p:cNvSpPr txBox="1"/>
          <p:nvPr/>
        </p:nvSpPr>
        <p:spPr>
          <a:xfrm>
            <a:off x="474840" y="297000"/>
            <a:ext cx="5500800" cy="59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Por que usar o Relatório?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9" name="CustomShape 8"/>
          <p:cNvSpPr/>
          <p:nvPr/>
        </p:nvSpPr>
        <p:spPr>
          <a:xfrm>
            <a:off x="8526960" y="2716560"/>
            <a:ext cx="497880" cy="497880"/>
          </a:xfrm>
          <a:custGeom>
            <a:avLst/>
            <a:gdLst/>
            <a:ahLst/>
            <a:rect l="l" t="t" r="r" b="b"/>
            <a:pathLst>
              <a:path w="21600" h="21388">
                <a:moveTo>
                  <a:pt x="10309" y="9720"/>
                </a:moveTo>
                <a:lnTo>
                  <a:pt x="9327" y="9720"/>
                </a:lnTo>
                <a:cubicBezTo>
                  <a:pt x="9056" y="9720"/>
                  <a:pt x="8836" y="9937"/>
                  <a:pt x="8836" y="10206"/>
                </a:cubicBezTo>
                <a:cubicBezTo>
                  <a:pt x="8836" y="10475"/>
                  <a:pt x="9056" y="10692"/>
                  <a:pt x="9327" y="10692"/>
                </a:cubicBezTo>
                <a:lnTo>
                  <a:pt x="10309" y="10692"/>
                </a:lnTo>
                <a:cubicBezTo>
                  <a:pt x="10580" y="10692"/>
                  <a:pt x="10800" y="10475"/>
                  <a:pt x="10800" y="10206"/>
                </a:cubicBezTo>
                <a:cubicBezTo>
                  <a:pt x="10800" y="9937"/>
                  <a:pt x="10580" y="9720"/>
                  <a:pt x="10309" y="9720"/>
                </a:cubicBezTo>
                <a:moveTo>
                  <a:pt x="13255" y="18471"/>
                </a:moveTo>
                <a:lnTo>
                  <a:pt x="12273" y="18471"/>
                </a:lnTo>
                <a:cubicBezTo>
                  <a:pt x="12002" y="18471"/>
                  <a:pt x="11782" y="18689"/>
                  <a:pt x="11782" y="18957"/>
                </a:cubicBezTo>
                <a:cubicBezTo>
                  <a:pt x="11782" y="19226"/>
                  <a:pt x="12002" y="19443"/>
                  <a:pt x="12273" y="19443"/>
                </a:cubicBezTo>
                <a:lnTo>
                  <a:pt x="13255" y="19443"/>
                </a:lnTo>
                <a:cubicBezTo>
                  <a:pt x="13525" y="19443"/>
                  <a:pt x="13745" y="19226"/>
                  <a:pt x="13745" y="18957"/>
                </a:cubicBezTo>
                <a:cubicBezTo>
                  <a:pt x="13745" y="18689"/>
                  <a:pt x="13525" y="18471"/>
                  <a:pt x="13255" y="18471"/>
                </a:cubicBezTo>
                <a:moveTo>
                  <a:pt x="10309" y="18471"/>
                </a:moveTo>
                <a:lnTo>
                  <a:pt x="9327" y="18471"/>
                </a:lnTo>
                <a:cubicBezTo>
                  <a:pt x="9056" y="18471"/>
                  <a:pt x="8836" y="18689"/>
                  <a:pt x="8836" y="18957"/>
                </a:cubicBezTo>
                <a:cubicBezTo>
                  <a:pt x="8836" y="19226"/>
                  <a:pt x="9056" y="19443"/>
                  <a:pt x="9327" y="19443"/>
                </a:cubicBezTo>
                <a:lnTo>
                  <a:pt x="10309" y="19443"/>
                </a:lnTo>
                <a:cubicBezTo>
                  <a:pt x="10580" y="19443"/>
                  <a:pt x="10800" y="19226"/>
                  <a:pt x="10800" y="18957"/>
                </a:cubicBezTo>
                <a:cubicBezTo>
                  <a:pt x="10800" y="18689"/>
                  <a:pt x="10580" y="18471"/>
                  <a:pt x="10309" y="18471"/>
                </a:cubicBezTo>
                <a:moveTo>
                  <a:pt x="20618" y="15554"/>
                </a:moveTo>
                <a:cubicBezTo>
                  <a:pt x="20618" y="16091"/>
                  <a:pt x="20178" y="16526"/>
                  <a:pt x="19636" y="16526"/>
                </a:cubicBezTo>
                <a:lnTo>
                  <a:pt x="16691" y="16526"/>
                </a:lnTo>
                <a:cubicBezTo>
                  <a:pt x="16149" y="16526"/>
                  <a:pt x="15709" y="16091"/>
                  <a:pt x="15709" y="15554"/>
                </a:cubicBezTo>
                <a:lnTo>
                  <a:pt x="15709" y="13609"/>
                </a:lnTo>
                <a:cubicBezTo>
                  <a:pt x="15709" y="13073"/>
                  <a:pt x="16149" y="12637"/>
                  <a:pt x="16691" y="12637"/>
                </a:cubicBezTo>
                <a:lnTo>
                  <a:pt x="19636" y="12637"/>
                </a:lnTo>
                <a:cubicBezTo>
                  <a:pt x="20178" y="12637"/>
                  <a:pt x="20618" y="13073"/>
                  <a:pt x="20618" y="13609"/>
                </a:cubicBezTo>
                <a:cubicBezTo>
                  <a:pt x="20618" y="13609"/>
                  <a:pt x="20618" y="15554"/>
                  <a:pt x="20618" y="15554"/>
                </a:cubicBezTo>
                <a:close/>
                <a:moveTo>
                  <a:pt x="18655" y="19443"/>
                </a:moveTo>
                <a:cubicBezTo>
                  <a:pt x="18655" y="19980"/>
                  <a:pt x="18215" y="20416"/>
                  <a:pt x="17673" y="20416"/>
                </a:cubicBezTo>
                <a:lnTo>
                  <a:pt x="1964" y="20416"/>
                </a:lnTo>
                <a:cubicBezTo>
                  <a:pt x="1422" y="20416"/>
                  <a:pt x="982" y="19980"/>
                  <a:pt x="982" y="19443"/>
                </a:cubicBezTo>
                <a:lnTo>
                  <a:pt x="982" y="9720"/>
                </a:lnTo>
                <a:cubicBezTo>
                  <a:pt x="982" y="9183"/>
                  <a:pt x="1422" y="8747"/>
                  <a:pt x="1964" y="8747"/>
                </a:cubicBezTo>
                <a:lnTo>
                  <a:pt x="17673" y="8747"/>
                </a:lnTo>
                <a:cubicBezTo>
                  <a:pt x="18215" y="8747"/>
                  <a:pt x="18655" y="9183"/>
                  <a:pt x="18655" y="9720"/>
                </a:cubicBezTo>
                <a:lnTo>
                  <a:pt x="18655" y="11664"/>
                </a:lnTo>
                <a:lnTo>
                  <a:pt x="16691" y="11664"/>
                </a:lnTo>
                <a:cubicBezTo>
                  <a:pt x="15606" y="11664"/>
                  <a:pt x="14727" y="12535"/>
                  <a:pt x="14727" y="13609"/>
                </a:cubicBezTo>
                <a:lnTo>
                  <a:pt x="14727" y="15554"/>
                </a:lnTo>
                <a:cubicBezTo>
                  <a:pt x="14727" y="16628"/>
                  <a:pt x="15606" y="17499"/>
                  <a:pt x="16691" y="17499"/>
                </a:cubicBezTo>
                <a:lnTo>
                  <a:pt x="18655" y="17499"/>
                </a:lnTo>
                <a:cubicBezTo>
                  <a:pt x="18655" y="17499"/>
                  <a:pt x="18655" y="19443"/>
                  <a:pt x="18655" y="19443"/>
                </a:cubicBezTo>
                <a:close/>
                <a:moveTo>
                  <a:pt x="982" y="7775"/>
                </a:moveTo>
                <a:cubicBezTo>
                  <a:pt x="982" y="7238"/>
                  <a:pt x="1422" y="6803"/>
                  <a:pt x="1964" y="6803"/>
                </a:cubicBezTo>
                <a:lnTo>
                  <a:pt x="2555" y="6803"/>
                </a:lnTo>
                <a:lnTo>
                  <a:pt x="2817" y="7775"/>
                </a:lnTo>
                <a:lnTo>
                  <a:pt x="1964" y="7775"/>
                </a:lnTo>
                <a:cubicBezTo>
                  <a:pt x="1604" y="7775"/>
                  <a:pt x="1271" y="7878"/>
                  <a:pt x="982" y="8045"/>
                </a:cubicBezTo>
                <a:cubicBezTo>
                  <a:pt x="982" y="8045"/>
                  <a:pt x="982" y="7775"/>
                  <a:pt x="982" y="7775"/>
                </a:cubicBezTo>
                <a:close/>
                <a:moveTo>
                  <a:pt x="3721" y="3600"/>
                </a:moveTo>
                <a:lnTo>
                  <a:pt x="13629" y="1005"/>
                </a:lnTo>
                <a:cubicBezTo>
                  <a:pt x="14152" y="866"/>
                  <a:pt x="14690" y="1174"/>
                  <a:pt x="14831" y="1693"/>
                </a:cubicBezTo>
                <a:lnTo>
                  <a:pt x="15085" y="2631"/>
                </a:lnTo>
                <a:lnTo>
                  <a:pt x="3281" y="5731"/>
                </a:lnTo>
                <a:lnTo>
                  <a:pt x="3026" y="4791"/>
                </a:lnTo>
                <a:cubicBezTo>
                  <a:pt x="2886" y="4272"/>
                  <a:pt x="3197" y="3739"/>
                  <a:pt x="3721" y="3600"/>
                </a:cubicBezTo>
                <a:moveTo>
                  <a:pt x="15847" y="5448"/>
                </a:moveTo>
                <a:lnTo>
                  <a:pt x="16476" y="7775"/>
                </a:lnTo>
                <a:lnTo>
                  <a:pt x="6989" y="7775"/>
                </a:lnTo>
                <a:cubicBezTo>
                  <a:pt x="6989" y="7775"/>
                  <a:pt x="15847" y="5448"/>
                  <a:pt x="15847" y="5448"/>
                </a:cubicBezTo>
                <a:close/>
                <a:moveTo>
                  <a:pt x="17673" y="6803"/>
                </a:moveTo>
                <a:cubicBezTo>
                  <a:pt x="18215" y="6803"/>
                  <a:pt x="18655" y="7238"/>
                  <a:pt x="18655" y="7775"/>
                </a:cubicBezTo>
                <a:lnTo>
                  <a:pt x="18655" y="8045"/>
                </a:lnTo>
                <a:cubicBezTo>
                  <a:pt x="18365" y="7878"/>
                  <a:pt x="18032" y="7775"/>
                  <a:pt x="17673" y="7775"/>
                </a:cubicBezTo>
                <a:lnTo>
                  <a:pt x="17493" y="7775"/>
                </a:lnTo>
                <a:lnTo>
                  <a:pt x="17230" y="6803"/>
                </a:lnTo>
                <a:cubicBezTo>
                  <a:pt x="17230" y="6803"/>
                  <a:pt x="17673" y="6803"/>
                  <a:pt x="17673" y="6803"/>
                </a:cubicBezTo>
                <a:close/>
                <a:moveTo>
                  <a:pt x="19636" y="11664"/>
                </a:moveTo>
                <a:lnTo>
                  <a:pt x="19636" y="7775"/>
                </a:lnTo>
                <a:cubicBezTo>
                  <a:pt x="19636" y="6701"/>
                  <a:pt x="18757" y="5830"/>
                  <a:pt x="17673" y="5830"/>
                </a:cubicBezTo>
                <a:lnTo>
                  <a:pt x="16967" y="5830"/>
                </a:lnTo>
                <a:lnTo>
                  <a:pt x="15779" y="1441"/>
                </a:lnTo>
                <a:cubicBezTo>
                  <a:pt x="15498" y="404"/>
                  <a:pt x="14422" y="-212"/>
                  <a:pt x="13374" y="66"/>
                </a:cubicBezTo>
                <a:lnTo>
                  <a:pt x="3467" y="2660"/>
                </a:lnTo>
                <a:cubicBezTo>
                  <a:pt x="2419" y="2939"/>
                  <a:pt x="1798" y="4005"/>
                  <a:pt x="2078" y="5042"/>
                </a:cubicBezTo>
                <a:lnTo>
                  <a:pt x="2291" y="5830"/>
                </a:lnTo>
                <a:lnTo>
                  <a:pt x="1964" y="5830"/>
                </a:lnTo>
                <a:cubicBezTo>
                  <a:pt x="879" y="5830"/>
                  <a:pt x="0" y="6701"/>
                  <a:pt x="0" y="7775"/>
                </a:cubicBezTo>
                <a:lnTo>
                  <a:pt x="0" y="19443"/>
                </a:lnTo>
                <a:cubicBezTo>
                  <a:pt x="0" y="20517"/>
                  <a:pt x="879" y="21388"/>
                  <a:pt x="1964" y="21388"/>
                </a:cubicBezTo>
                <a:lnTo>
                  <a:pt x="17673" y="21388"/>
                </a:lnTo>
                <a:cubicBezTo>
                  <a:pt x="18757" y="21388"/>
                  <a:pt x="19636" y="20517"/>
                  <a:pt x="19636" y="19443"/>
                </a:cubicBezTo>
                <a:lnTo>
                  <a:pt x="19636" y="17499"/>
                </a:lnTo>
                <a:cubicBezTo>
                  <a:pt x="20721" y="17499"/>
                  <a:pt x="21600" y="16628"/>
                  <a:pt x="21600" y="15554"/>
                </a:cubicBezTo>
                <a:lnTo>
                  <a:pt x="21600" y="13609"/>
                </a:lnTo>
                <a:cubicBezTo>
                  <a:pt x="21600" y="12535"/>
                  <a:pt x="20721" y="11664"/>
                  <a:pt x="19636" y="11664"/>
                </a:cubicBezTo>
                <a:moveTo>
                  <a:pt x="13255" y="9720"/>
                </a:moveTo>
                <a:lnTo>
                  <a:pt x="12273" y="9720"/>
                </a:lnTo>
                <a:cubicBezTo>
                  <a:pt x="12002" y="9720"/>
                  <a:pt x="11782" y="9937"/>
                  <a:pt x="11782" y="10206"/>
                </a:cubicBezTo>
                <a:cubicBezTo>
                  <a:pt x="11782" y="10475"/>
                  <a:pt x="12002" y="10692"/>
                  <a:pt x="12273" y="10692"/>
                </a:cubicBezTo>
                <a:lnTo>
                  <a:pt x="13255" y="10692"/>
                </a:lnTo>
                <a:cubicBezTo>
                  <a:pt x="13525" y="10692"/>
                  <a:pt x="13745" y="10475"/>
                  <a:pt x="13745" y="10206"/>
                </a:cubicBezTo>
                <a:cubicBezTo>
                  <a:pt x="13745" y="9937"/>
                  <a:pt x="13525" y="9720"/>
                  <a:pt x="13255" y="9720"/>
                </a:cubicBezTo>
                <a:moveTo>
                  <a:pt x="7364" y="9720"/>
                </a:moveTo>
                <a:lnTo>
                  <a:pt x="6382" y="9720"/>
                </a:lnTo>
                <a:cubicBezTo>
                  <a:pt x="6111" y="9720"/>
                  <a:pt x="5891" y="9937"/>
                  <a:pt x="5891" y="10206"/>
                </a:cubicBezTo>
                <a:cubicBezTo>
                  <a:pt x="5891" y="10475"/>
                  <a:pt x="6111" y="10692"/>
                  <a:pt x="6382" y="10692"/>
                </a:cubicBezTo>
                <a:lnTo>
                  <a:pt x="7364" y="10692"/>
                </a:lnTo>
                <a:cubicBezTo>
                  <a:pt x="7634" y="10692"/>
                  <a:pt x="7855" y="10475"/>
                  <a:pt x="7855" y="10206"/>
                </a:cubicBezTo>
                <a:cubicBezTo>
                  <a:pt x="7855" y="9937"/>
                  <a:pt x="7634" y="9720"/>
                  <a:pt x="7364" y="9720"/>
                </a:cubicBezTo>
                <a:moveTo>
                  <a:pt x="17182" y="14095"/>
                </a:moveTo>
                <a:cubicBezTo>
                  <a:pt x="16911" y="14095"/>
                  <a:pt x="16691" y="14313"/>
                  <a:pt x="16691" y="14581"/>
                </a:cubicBezTo>
                <a:cubicBezTo>
                  <a:pt x="16691" y="14850"/>
                  <a:pt x="16911" y="15068"/>
                  <a:pt x="17182" y="15068"/>
                </a:cubicBezTo>
                <a:cubicBezTo>
                  <a:pt x="17453" y="15068"/>
                  <a:pt x="17673" y="14850"/>
                  <a:pt x="17673" y="14581"/>
                </a:cubicBezTo>
                <a:cubicBezTo>
                  <a:pt x="17673" y="14313"/>
                  <a:pt x="17453" y="14095"/>
                  <a:pt x="17182" y="14095"/>
                </a:cubicBezTo>
                <a:moveTo>
                  <a:pt x="16200" y="18471"/>
                </a:moveTo>
                <a:lnTo>
                  <a:pt x="15218" y="18471"/>
                </a:lnTo>
                <a:cubicBezTo>
                  <a:pt x="14947" y="18471"/>
                  <a:pt x="14727" y="18689"/>
                  <a:pt x="14727" y="18957"/>
                </a:cubicBezTo>
                <a:cubicBezTo>
                  <a:pt x="14727" y="19226"/>
                  <a:pt x="14947" y="19443"/>
                  <a:pt x="15218" y="19443"/>
                </a:cubicBezTo>
                <a:lnTo>
                  <a:pt x="16200" y="19443"/>
                </a:lnTo>
                <a:cubicBezTo>
                  <a:pt x="16471" y="19443"/>
                  <a:pt x="16691" y="19226"/>
                  <a:pt x="16691" y="18957"/>
                </a:cubicBezTo>
                <a:cubicBezTo>
                  <a:pt x="16691" y="18689"/>
                  <a:pt x="16471" y="18471"/>
                  <a:pt x="16200" y="18471"/>
                </a:cubicBezTo>
                <a:moveTo>
                  <a:pt x="15218" y="10692"/>
                </a:moveTo>
                <a:lnTo>
                  <a:pt x="16200" y="10692"/>
                </a:lnTo>
                <a:cubicBezTo>
                  <a:pt x="16471" y="10692"/>
                  <a:pt x="16691" y="10475"/>
                  <a:pt x="16691" y="10206"/>
                </a:cubicBezTo>
                <a:cubicBezTo>
                  <a:pt x="16691" y="9937"/>
                  <a:pt x="16471" y="9720"/>
                  <a:pt x="16200" y="9720"/>
                </a:cubicBezTo>
                <a:lnTo>
                  <a:pt x="15218" y="9720"/>
                </a:lnTo>
                <a:cubicBezTo>
                  <a:pt x="14947" y="9720"/>
                  <a:pt x="14727" y="9937"/>
                  <a:pt x="14727" y="10206"/>
                </a:cubicBezTo>
                <a:cubicBezTo>
                  <a:pt x="14727" y="10475"/>
                  <a:pt x="14947" y="10692"/>
                  <a:pt x="15218" y="10692"/>
                </a:cubicBezTo>
                <a:moveTo>
                  <a:pt x="4418" y="18471"/>
                </a:moveTo>
                <a:lnTo>
                  <a:pt x="3436" y="18471"/>
                </a:lnTo>
                <a:cubicBezTo>
                  <a:pt x="3166" y="18471"/>
                  <a:pt x="2945" y="18689"/>
                  <a:pt x="2945" y="18957"/>
                </a:cubicBezTo>
                <a:cubicBezTo>
                  <a:pt x="2945" y="19226"/>
                  <a:pt x="3166" y="19443"/>
                  <a:pt x="3436" y="19443"/>
                </a:cubicBezTo>
                <a:lnTo>
                  <a:pt x="4418" y="19443"/>
                </a:lnTo>
                <a:cubicBezTo>
                  <a:pt x="4689" y="19443"/>
                  <a:pt x="4909" y="19226"/>
                  <a:pt x="4909" y="18957"/>
                </a:cubicBezTo>
                <a:cubicBezTo>
                  <a:pt x="4909" y="18689"/>
                  <a:pt x="4689" y="18471"/>
                  <a:pt x="4418" y="18471"/>
                </a:cubicBezTo>
                <a:moveTo>
                  <a:pt x="7364" y="18471"/>
                </a:moveTo>
                <a:lnTo>
                  <a:pt x="6382" y="18471"/>
                </a:lnTo>
                <a:cubicBezTo>
                  <a:pt x="6111" y="18471"/>
                  <a:pt x="5891" y="18689"/>
                  <a:pt x="5891" y="18957"/>
                </a:cubicBezTo>
                <a:cubicBezTo>
                  <a:pt x="5891" y="19226"/>
                  <a:pt x="6111" y="19443"/>
                  <a:pt x="6382" y="19443"/>
                </a:cubicBezTo>
                <a:lnTo>
                  <a:pt x="7364" y="19443"/>
                </a:lnTo>
                <a:cubicBezTo>
                  <a:pt x="7634" y="19443"/>
                  <a:pt x="7855" y="19226"/>
                  <a:pt x="7855" y="18957"/>
                </a:cubicBezTo>
                <a:cubicBezTo>
                  <a:pt x="7855" y="18689"/>
                  <a:pt x="7634" y="18471"/>
                  <a:pt x="7364" y="18471"/>
                </a:cubicBezTo>
                <a:moveTo>
                  <a:pt x="4418" y="9720"/>
                </a:moveTo>
                <a:lnTo>
                  <a:pt x="3436" y="9720"/>
                </a:lnTo>
                <a:cubicBezTo>
                  <a:pt x="3166" y="9720"/>
                  <a:pt x="2945" y="9937"/>
                  <a:pt x="2945" y="10206"/>
                </a:cubicBezTo>
                <a:cubicBezTo>
                  <a:pt x="2945" y="10475"/>
                  <a:pt x="3166" y="10692"/>
                  <a:pt x="3436" y="10692"/>
                </a:cubicBezTo>
                <a:lnTo>
                  <a:pt x="4418" y="10692"/>
                </a:lnTo>
                <a:cubicBezTo>
                  <a:pt x="4689" y="10692"/>
                  <a:pt x="4909" y="10475"/>
                  <a:pt x="4909" y="10206"/>
                </a:cubicBezTo>
                <a:cubicBezTo>
                  <a:pt x="4909" y="9937"/>
                  <a:pt x="4689" y="9720"/>
                  <a:pt x="4418" y="9720"/>
                </a:cubicBezTo>
              </a:path>
            </a:pathLst>
          </a:custGeom>
          <a:solidFill>
            <a:srgbClr val="005a97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9"/>
          <p:cNvSpPr/>
          <p:nvPr/>
        </p:nvSpPr>
        <p:spPr>
          <a:xfrm>
            <a:off x="8527320" y="1719720"/>
            <a:ext cx="465120" cy="46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rgbClr val="005a97"/>
          </a:solidFill>
          <a:ln w="1260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CustomShape 10"/>
          <p:cNvSpPr/>
          <p:nvPr/>
        </p:nvSpPr>
        <p:spPr>
          <a:xfrm>
            <a:off x="8527320" y="3811320"/>
            <a:ext cx="546480" cy="397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tx2"/>
          </a:solidFill>
          <a:ln w="12600">
            <a:solidFill>
              <a:schemeClr val="tx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82" name="CustomShape 11"/>
          <p:cNvSpPr/>
          <p:nvPr/>
        </p:nvSpPr>
        <p:spPr>
          <a:xfrm>
            <a:off x="3719520" y="2876760"/>
            <a:ext cx="894240" cy="876240"/>
          </a:xfrm>
          <a:prstGeom prst="ellipse">
            <a:avLst/>
          </a:prstGeom>
          <a:solidFill>
            <a:srgbClr val="005a9a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3" name="CustomShape 12"/>
          <p:cNvSpPr/>
          <p:nvPr/>
        </p:nvSpPr>
        <p:spPr>
          <a:xfrm>
            <a:off x="2827080" y="2609280"/>
            <a:ext cx="2697840" cy="2643480"/>
          </a:xfrm>
          <a:prstGeom prst="ellipse">
            <a:avLst/>
          </a:prstGeom>
          <a:noFill/>
          <a:ln w="698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CustomShape 13"/>
          <p:cNvSpPr/>
          <p:nvPr/>
        </p:nvSpPr>
        <p:spPr>
          <a:xfrm rot="10800000">
            <a:off x="5523840" y="5251680"/>
            <a:ext cx="2694960" cy="2640600"/>
          </a:xfrm>
          <a:prstGeom prst="arc">
            <a:avLst>
              <a:gd name="adj1" fmla="val 10766207"/>
              <a:gd name="adj2" fmla="val 0"/>
            </a:avLst>
          </a:prstGeom>
          <a:noFill/>
          <a:ln w="69840">
            <a:solidFill>
              <a:srgbClr val="005a9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5" name="CustomShape 14"/>
          <p:cNvSpPr/>
          <p:nvPr/>
        </p:nvSpPr>
        <p:spPr>
          <a:xfrm>
            <a:off x="6426360" y="2863800"/>
            <a:ext cx="894240" cy="87624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15"/>
          <p:cNvSpPr/>
          <p:nvPr/>
        </p:nvSpPr>
        <p:spPr>
          <a:xfrm>
            <a:off x="5520240" y="2609280"/>
            <a:ext cx="2697840" cy="2643480"/>
          </a:xfrm>
          <a:prstGeom prst="ellipse">
            <a:avLst/>
          </a:prstGeom>
          <a:noFill/>
          <a:ln w="698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16"/>
          <p:cNvSpPr/>
          <p:nvPr/>
        </p:nvSpPr>
        <p:spPr>
          <a:xfrm>
            <a:off x="1023840" y="2863800"/>
            <a:ext cx="894240" cy="876240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17"/>
          <p:cNvSpPr/>
          <p:nvPr/>
        </p:nvSpPr>
        <p:spPr>
          <a:xfrm>
            <a:off x="133560" y="2609280"/>
            <a:ext cx="2697840" cy="2643480"/>
          </a:xfrm>
          <a:prstGeom prst="ellipse">
            <a:avLst/>
          </a:prstGeom>
          <a:noFill/>
          <a:ln w="69840">
            <a:solidFill>
              <a:srgbClr val="b2b2b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18"/>
          <p:cNvSpPr/>
          <p:nvPr/>
        </p:nvSpPr>
        <p:spPr>
          <a:xfrm>
            <a:off x="134640" y="2610360"/>
            <a:ext cx="2694960" cy="2640600"/>
          </a:xfrm>
          <a:prstGeom prst="arc">
            <a:avLst>
              <a:gd name="adj1" fmla="val 10766207"/>
              <a:gd name="adj2" fmla="val 0"/>
            </a:avLst>
          </a:prstGeom>
          <a:noFill/>
          <a:ln w="69840">
            <a:solidFill>
              <a:srgbClr val="4472c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19"/>
          <p:cNvSpPr/>
          <p:nvPr/>
        </p:nvSpPr>
        <p:spPr>
          <a:xfrm>
            <a:off x="183240" y="3756240"/>
            <a:ext cx="2580480" cy="143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Trazer mais autonomia e flexibilidade para o cliente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20"/>
          <p:cNvSpPr/>
          <p:nvPr/>
        </p:nvSpPr>
        <p:spPr>
          <a:xfrm>
            <a:off x="2968560" y="3806640"/>
            <a:ext cx="244656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Confirmação de informações cadastrais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1"/>
          <p:cNvSpPr/>
          <p:nvPr/>
        </p:nvSpPr>
        <p:spPr>
          <a:xfrm>
            <a:off x="5628600" y="3975480"/>
            <a:ext cx="2531880" cy="75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22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Reduzir riscos de fraudes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22"/>
          <p:cNvSpPr/>
          <p:nvPr/>
        </p:nvSpPr>
        <p:spPr>
          <a:xfrm>
            <a:off x="6666840" y="3028680"/>
            <a:ext cx="429480" cy="5140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23"/>
          <p:cNvSpPr/>
          <p:nvPr/>
        </p:nvSpPr>
        <p:spPr>
          <a:xfrm>
            <a:off x="1165320" y="3014640"/>
            <a:ext cx="589680" cy="577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24"/>
          <p:cNvSpPr/>
          <p:nvPr/>
        </p:nvSpPr>
        <p:spPr>
          <a:xfrm>
            <a:off x="3914640" y="3054240"/>
            <a:ext cx="485280" cy="475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25"/>
          <p:cNvSpPr/>
          <p:nvPr/>
        </p:nvSpPr>
        <p:spPr>
          <a:xfrm>
            <a:off x="5523840" y="2587320"/>
            <a:ext cx="2694960" cy="2640600"/>
          </a:xfrm>
          <a:prstGeom prst="arc">
            <a:avLst>
              <a:gd name="adj1" fmla="val 10766207"/>
              <a:gd name="adj2" fmla="val 0"/>
            </a:avLst>
          </a:prstGeom>
          <a:noFill/>
          <a:ln w="69840">
            <a:solidFill>
              <a:schemeClr val="tx2">
                <a:lumMod val="75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26"/>
          <p:cNvSpPr/>
          <p:nvPr/>
        </p:nvSpPr>
        <p:spPr>
          <a:xfrm>
            <a:off x="8281440" y="2610360"/>
            <a:ext cx="1190160" cy="3113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6452280" y="662400"/>
            <a:ext cx="909000" cy="909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rgbClr val="005a97"/>
          </a:solidFill>
          <a:ln w="1260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TextShape 2"/>
          <p:cNvSpPr txBox="1"/>
          <p:nvPr/>
        </p:nvSpPr>
        <p:spPr>
          <a:xfrm>
            <a:off x="5029200" y="1767600"/>
            <a:ext cx="3765600" cy="1515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en-US" sz="35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Modelos de Comercialização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0" name="TextShape 3"/>
          <p:cNvSpPr txBox="1"/>
          <p:nvPr/>
        </p:nvSpPr>
        <p:spPr>
          <a:xfrm>
            <a:off x="5112000" y="4340160"/>
            <a:ext cx="3915000" cy="1290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 produto Valida ID possui alguns modelos de comercialização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1" name="CustomShape 4"/>
          <p:cNvSpPr/>
          <p:nvPr/>
        </p:nvSpPr>
        <p:spPr>
          <a:xfrm>
            <a:off x="4191120" y="5889600"/>
            <a:ext cx="402480" cy="4039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5"/>
          <p:cNvSpPr/>
          <p:nvPr/>
        </p:nvSpPr>
        <p:spPr>
          <a:xfrm>
            <a:off x="4117320" y="6188760"/>
            <a:ext cx="33948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6"/>
          <p:cNvSpPr/>
          <p:nvPr/>
        </p:nvSpPr>
        <p:spPr>
          <a:xfrm>
            <a:off x="3677400" y="5771520"/>
            <a:ext cx="585000" cy="5875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4" name="CustomShape 7"/>
          <p:cNvSpPr/>
          <p:nvPr/>
        </p:nvSpPr>
        <p:spPr>
          <a:xfrm>
            <a:off x="2917800" y="5973120"/>
            <a:ext cx="607680" cy="61020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8"/>
          <p:cNvSpPr/>
          <p:nvPr/>
        </p:nvSpPr>
        <p:spPr>
          <a:xfrm>
            <a:off x="3052800" y="58489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9"/>
          <p:cNvSpPr/>
          <p:nvPr/>
        </p:nvSpPr>
        <p:spPr>
          <a:xfrm>
            <a:off x="3443760" y="61423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10"/>
          <p:cNvSpPr/>
          <p:nvPr/>
        </p:nvSpPr>
        <p:spPr>
          <a:xfrm>
            <a:off x="3611880" y="5973120"/>
            <a:ext cx="259560" cy="260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11"/>
          <p:cNvSpPr/>
          <p:nvPr/>
        </p:nvSpPr>
        <p:spPr>
          <a:xfrm>
            <a:off x="2811960" y="6070680"/>
            <a:ext cx="294120" cy="296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12"/>
          <p:cNvSpPr/>
          <p:nvPr/>
        </p:nvSpPr>
        <p:spPr>
          <a:xfrm>
            <a:off x="2460240" y="5889600"/>
            <a:ext cx="398880" cy="4039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13"/>
          <p:cNvSpPr/>
          <p:nvPr/>
        </p:nvSpPr>
        <p:spPr>
          <a:xfrm>
            <a:off x="2385000" y="6188760"/>
            <a:ext cx="33948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14"/>
          <p:cNvSpPr/>
          <p:nvPr/>
        </p:nvSpPr>
        <p:spPr>
          <a:xfrm>
            <a:off x="1945080" y="5771520"/>
            <a:ext cx="585000" cy="58752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15"/>
          <p:cNvSpPr/>
          <p:nvPr/>
        </p:nvSpPr>
        <p:spPr>
          <a:xfrm>
            <a:off x="1185480" y="5973120"/>
            <a:ext cx="607680" cy="61020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16"/>
          <p:cNvSpPr/>
          <p:nvPr/>
        </p:nvSpPr>
        <p:spPr>
          <a:xfrm>
            <a:off x="1320480" y="58489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17"/>
          <p:cNvSpPr/>
          <p:nvPr/>
        </p:nvSpPr>
        <p:spPr>
          <a:xfrm>
            <a:off x="1711440" y="6142320"/>
            <a:ext cx="338400" cy="33948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18"/>
          <p:cNvSpPr/>
          <p:nvPr/>
        </p:nvSpPr>
        <p:spPr>
          <a:xfrm>
            <a:off x="1879560" y="5973120"/>
            <a:ext cx="259560" cy="260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19"/>
          <p:cNvSpPr/>
          <p:nvPr/>
        </p:nvSpPr>
        <p:spPr>
          <a:xfrm>
            <a:off x="1079640" y="6070680"/>
            <a:ext cx="295200" cy="296640"/>
          </a:xfrm>
          <a:prstGeom prst="rect">
            <a:avLst/>
          </a:prstGeom>
          <a:noFill/>
          <a:ln w="38160">
            <a:solidFill>
              <a:srgbClr val="0073be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17" name="Espaço Reservado para Imagem 2" descr=""/>
          <p:cNvPicPr/>
          <p:nvPr/>
        </p:nvPicPr>
        <p:blipFill>
          <a:blip r:embed="rId1"/>
          <a:srcRect l="50140" t="0" r="13576" b="0"/>
          <a:stretch/>
        </p:blipFill>
        <p:spPr>
          <a:xfrm>
            <a:off x="971640" y="0"/>
            <a:ext cx="3725280" cy="68576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0" y="6220440"/>
            <a:ext cx="6833520" cy="596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0" y="1498320"/>
            <a:ext cx="8156880" cy="4734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CustomShape 3"/>
          <p:cNvSpPr/>
          <p:nvPr/>
        </p:nvSpPr>
        <p:spPr>
          <a:xfrm>
            <a:off x="107280" y="4374720"/>
            <a:ext cx="2231640" cy="1943640"/>
          </a:xfrm>
          <a:prstGeom prst="rect">
            <a:avLst/>
          </a:prstGeom>
          <a:solidFill>
            <a:srgbClr val="005a9a">
              <a:alpha val="16000"/>
            </a:srgb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1" name="CustomShape 4"/>
          <p:cNvSpPr/>
          <p:nvPr/>
        </p:nvSpPr>
        <p:spPr>
          <a:xfrm>
            <a:off x="2443320" y="2323440"/>
            <a:ext cx="4391640" cy="1943640"/>
          </a:xfrm>
          <a:prstGeom prst="rect">
            <a:avLst/>
          </a:prstGeom>
          <a:solidFill>
            <a:srgbClr val="005a9a">
              <a:alpha val="16000"/>
            </a:srgb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2" name="CustomShape 5"/>
          <p:cNvSpPr/>
          <p:nvPr/>
        </p:nvSpPr>
        <p:spPr>
          <a:xfrm>
            <a:off x="2458440" y="4377600"/>
            <a:ext cx="4391640" cy="1943640"/>
          </a:xfrm>
          <a:prstGeom prst="rect">
            <a:avLst/>
          </a:prstGeom>
          <a:solidFill>
            <a:srgbClr val="005a9a">
              <a:alpha val="16000"/>
            </a:srgb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23" name="CustomShape 6"/>
          <p:cNvSpPr/>
          <p:nvPr/>
        </p:nvSpPr>
        <p:spPr>
          <a:xfrm>
            <a:off x="107280" y="4447800"/>
            <a:ext cx="2658960" cy="163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Módulo Localização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2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E-mail (5 melhores)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2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Telefone (5 melhores)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2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Endereço (5 melhores)</a:t>
            </a:r>
            <a:r>
              <a:rPr b="1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2444760" y="4447800"/>
            <a:ext cx="4388760" cy="21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Módulo Qualificação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2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Óbito e ano do óbito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2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Grau de parentesco (Para cada retorno CPF, Nome, idade, signo, sexo, grau de parentesco)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2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Household (Para cada retorno CPF, Nome, idade, signo, sexo)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107280" y="2349720"/>
            <a:ext cx="2534760" cy="169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Módulo Cadastral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5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CPF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5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Nome completo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5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Nome da mãe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5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de nascimento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5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Situação do CPF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9"/>
          <p:cNvSpPr/>
          <p:nvPr/>
        </p:nvSpPr>
        <p:spPr>
          <a:xfrm>
            <a:off x="2444760" y="2349720"/>
            <a:ext cx="2950560" cy="179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4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Módulo Cadastral Completo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Atributos Módulo 01 – Cadastral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</a:t>
            </a:r>
            <a:r>
              <a:rPr b="1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+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de atualização do status                           na Receita do CPF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Região de origem do CPF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Nacionalidade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2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Sign</a:t>
            </a: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Poppins"/>
              </a:rPr>
              <a:t>Sexo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10"/>
          <p:cNvSpPr/>
          <p:nvPr/>
        </p:nvSpPr>
        <p:spPr>
          <a:xfrm>
            <a:off x="4797720" y="2701440"/>
            <a:ext cx="2232000" cy="15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RG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Órgão expedidor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de emissão do RG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UF do RG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Grau de instrução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Quantidade de dependentes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Estado civil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Título de eleitor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2920" indent="-142560">
              <a:lnSpc>
                <a:spcPct val="100000"/>
              </a:lnSpc>
              <a:buClr>
                <a:srgbClr val="3f3b3f"/>
              </a:buClr>
              <a:buFont typeface="Wingdings" charset="2"/>
              <a:buChar char=""/>
            </a:pPr>
            <a:r>
              <a:rPr b="0" lang="pt-BR" sz="11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Óbito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TextShape 11"/>
          <p:cNvSpPr txBox="1"/>
          <p:nvPr/>
        </p:nvSpPr>
        <p:spPr>
          <a:xfrm>
            <a:off x="474840" y="297000"/>
            <a:ext cx="5754240" cy="591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Modelos de Comercialização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9" name="TextShape 12"/>
          <p:cNvSpPr txBox="1"/>
          <p:nvPr/>
        </p:nvSpPr>
        <p:spPr>
          <a:xfrm>
            <a:off x="479880" y="934920"/>
            <a:ext cx="4782600" cy="439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67666a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Valida ID</a:t>
            </a:r>
            <a:endParaRPr b="0" lang="en-US" sz="2800" spc="-1" strike="noStrike">
              <a:solidFill>
                <a:srgbClr val="67666a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8281440" y="1498320"/>
            <a:ext cx="1190160" cy="4226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14"/>
          <p:cNvSpPr/>
          <p:nvPr/>
        </p:nvSpPr>
        <p:spPr>
          <a:xfrm>
            <a:off x="6562080" y="390960"/>
            <a:ext cx="183168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3200" spc="-1" strike="noStrike">
                <a:solidFill>
                  <a:srgbClr val="005a97"/>
                </a:solidFill>
                <a:uFill>
                  <a:solidFill>
                    <a:srgbClr val="ffffff"/>
                  </a:solidFill>
                </a:uFill>
                <a:latin typeface="Arial"/>
                <a:ea typeface="Playfair Display"/>
              </a:rPr>
              <a:t>Modelos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CustomShape 15"/>
          <p:cNvSpPr/>
          <p:nvPr/>
        </p:nvSpPr>
        <p:spPr>
          <a:xfrm>
            <a:off x="6057360" y="450360"/>
            <a:ext cx="465120" cy="4651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4727" y="8836"/>
                </a:moveTo>
                <a:cubicBezTo>
                  <a:pt x="15812" y="8836"/>
                  <a:pt x="16691" y="9716"/>
                  <a:pt x="16691" y="10800"/>
                </a:cubicBezTo>
                <a:cubicBezTo>
                  <a:pt x="16691" y="11884"/>
                  <a:pt x="15812" y="12764"/>
                  <a:pt x="14727" y="12764"/>
                </a:cubicBezTo>
                <a:cubicBezTo>
                  <a:pt x="13643" y="12764"/>
                  <a:pt x="12764" y="11884"/>
                  <a:pt x="12764" y="10800"/>
                </a:cubicBezTo>
                <a:cubicBezTo>
                  <a:pt x="12764" y="9716"/>
                  <a:pt x="13643" y="8836"/>
                  <a:pt x="14727" y="8836"/>
                </a:cubicBezTo>
                <a:moveTo>
                  <a:pt x="14727" y="13745"/>
                </a:moveTo>
                <a:cubicBezTo>
                  <a:pt x="16354" y="13745"/>
                  <a:pt x="17673" y="12427"/>
                  <a:pt x="17673" y="10800"/>
                </a:cubicBezTo>
                <a:cubicBezTo>
                  <a:pt x="17673" y="9174"/>
                  <a:pt x="16354" y="7855"/>
                  <a:pt x="14727" y="7855"/>
                </a:cubicBezTo>
                <a:cubicBezTo>
                  <a:pt x="13100" y="7855"/>
                  <a:pt x="11782" y="9174"/>
                  <a:pt x="11782" y="10800"/>
                </a:cubicBezTo>
                <a:cubicBezTo>
                  <a:pt x="11782" y="12427"/>
                  <a:pt x="13100" y="13745"/>
                  <a:pt x="14727" y="13745"/>
                </a:cubicBezTo>
                <a:moveTo>
                  <a:pt x="6873" y="7308"/>
                </a:moveTo>
                <a:lnTo>
                  <a:pt x="8442" y="9818"/>
                </a:lnTo>
                <a:lnTo>
                  <a:pt x="5304" y="9818"/>
                </a:lnTo>
                <a:cubicBezTo>
                  <a:pt x="5304" y="9818"/>
                  <a:pt x="6873" y="7308"/>
                  <a:pt x="6873" y="7308"/>
                </a:cubicBezTo>
                <a:close/>
                <a:moveTo>
                  <a:pt x="4418" y="10800"/>
                </a:moveTo>
                <a:lnTo>
                  <a:pt x="9327" y="10800"/>
                </a:lnTo>
                <a:cubicBezTo>
                  <a:pt x="9598" y="10800"/>
                  <a:pt x="9818" y="10580"/>
                  <a:pt x="9818" y="10309"/>
                </a:cubicBezTo>
                <a:cubicBezTo>
                  <a:pt x="9818" y="10208"/>
                  <a:pt x="9780" y="10120"/>
                  <a:pt x="9728" y="10042"/>
                </a:cubicBezTo>
                <a:lnTo>
                  <a:pt x="9736" y="10037"/>
                </a:lnTo>
                <a:lnTo>
                  <a:pt x="7281" y="6110"/>
                </a:lnTo>
                <a:lnTo>
                  <a:pt x="7274" y="6114"/>
                </a:lnTo>
                <a:cubicBezTo>
                  <a:pt x="7186" y="5983"/>
                  <a:pt x="7043" y="5891"/>
                  <a:pt x="6873" y="5891"/>
                </a:cubicBezTo>
                <a:cubicBezTo>
                  <a:pt x="6702" y="5891"/>
                  <a:pt x="6560" y="5983"/>
                  <a:pt x="6472" y="6114"/>
                </a:cubicBezTo>
                <a:lnTo>
                  <a:pt x="6464" y="6110"/>
                </a:lnTo>
                <a:lnTo>
                  <a:pt x="4010" y="10037"/>
                </a:lnTo>
                <a:lnTo>
                  <a:pt x="4018" y="10042"/>
                </a:lnTo>
                <a:cubicBezTo>
                  <a:pt x="3965" y="10120"/>
                  <a:pt x="3927" y="10208"/>
                  <a:pt x="3927" y="10309"/>
                </a:cubicBezTo>
                <a:cubicBezTo>
                  <a:pt x="3927" y="10580"/>
                  <a:pt x="4147" y="10800"/>
                  <a:pt x="4418" y="10800"/>
                </a:cubicBezTo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8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40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40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2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4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7" y="21545"/>
                  <a:pt x="13610" y="21600"/>
                  <a:pt x="13745" y="21600"/>
                </a:cubicBezTo>
                <a:cubicBezTo>
                  <a:pt x="14016" y="21600"/>
                  <a:pt x="14236" y="21380"/>
                  <a:pt x="14236" y="21109"/>
                </a:cubicBezTo>
                <a:cubicBezTo>
                  <a:pt x="14236" y="20974"/>
                  <a:pt x="14181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</a:path>
            </a:pathLst>
          </a:custGeom>
          <a:solidFill>
            <a:srgbClr val="005a97"/>
          </a:solidFill>
          <a:ln w="12600">
            <a:solidFill>
              <a:srgbClr val="005a9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16"/>
          <p:cNvSpPr/>
          <p:nvPr/>
        </p:nvSpPr>
        <p:spPr>
          <a:xfrm>
            <a:off x="97920" y="1540800"/>
            <a:ext cx="7187760" cy="53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400" spc="-1" strike="noStrike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 Narrow"/>
              </a:rPr>
              <a:t>Abaixo estão os atributos das entregas por Módulos: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CustomShape 17"/>
          <p:cNvSpPr/>
          <p:nvPr/>
        </p:nvSpPr>
        <p:spPr>
          <a:xfrm>
            <a:off x="114840" y="2320560"/>
            <a:ext cx="2231640" cy="1943640"/>
          </a:xfrm>
          <a:prstGeom prst="rect">
            <a:avLst/>
          </a:prstGeom>
          <a:solidFill>
            <a:srgbClr val="005a9a">
              <a:alpha val="16000"/>
            </a:srgbClr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5" name="CustomShape 18"/>
          <p:cNvSpPr/>
          <p:nvPr/>
        </p:nvSpPr>
        <p:spPr>
          <a:xfrm>
            <a:off x="7108200" y="3054600"/>
            <a:ext cx="1979640" cy="863640"/>
          </a:xfrm>
          <a:prstGeom prst="rect">
            <a:avLst/>
          </a:prstGeom>
          <a:solidFill>
            <a:srgbClr val="eae8ea"/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6" name="CustomShape 19"/>
          <p:cNvSpPr/>
          <p:nvPr/>
        </p:nvSpPr>
        <p:spPr>
          <a:xfrm>
            <a:off x="7258320" y="3146040"/>
            <a:ext cx="182700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Módulos obrigatórios.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Precisa ter pelo menos um deles no pacote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0"/>
          <p:cNvSpPr/>
          <p:nvPr/>
        </p:nvSpPr>
        <p:spPr>
          <a:xfrm rot="10800000">
            <a:off x="7306200" y="3923280"/>
            <a:ext cx="395640" cy="863640"/>
          </a:xfrm>
          <a:prstGeom prst="chevron">
            <a:avLst>
              <a:gd name="adj" fmla="val 50000"/>
            </a:avLst>
          </a:prstGeom>
          <a:solidFill>
            <a:srgbClr val="d9d7d9"/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8" name="CustomShape 21"/>
          <p:cNvSpPr/>
          <p:nvPr/>
        </p:nvSpPr>
        <p:spPr>
          <a:xfrm>
            <a:off x="7105680" y="5166360"/>
            <a:ext cx="1979640" cy="863640"/>
          </a:xfrm>
          <a:prstGeom prst="rect">
            <a:avLst/>
          </a:prstGeom>
          <a:solidFill>
            <a:srgbClr val="eae8ea"/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39" name="CustomShape 22"/>
          <p:cNvSpPr/>
          <p:nvPr/>
        </p:nvSpPr>
        <p:spPr>
          <a:xfrm rot="10800000">
            <a:off x="7303680" y="6030360"/>
            <a:ext cx="395640" cy="863640"/>
          </a:xfrm>
          <a:prstGeom prst="chevron">
            <a:avLst>
              <a:gd name="adj" fmla="val 50000"/>
            </a:avLst>
          </a:prstGeom>
          <a:solidFill>
            <a:srgbClr val="d9d7d9"/>
          </a:solidFill>
          <a:ln w="12600">
            <a:noFill/>
          </a:ln>
          <a:effectLst>
            <a:outerShdw algn="ctr" blurRad="25400" rotWithShape="0">
              <a:srgbClr val="000000">
                <a:alpha val="5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40" name="CustomShape 23"/>
          <p:cNvSpPr/>
          <p:nvPr/>
        </p:nvSpPr>
        <p:spPr>
          <a:xfrm>
            <a:off x="7087320" y="5179680"/>
            <a:ext cx="208800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pt-BR" sz="1200" spc="-1" strike="noStrike">
                <a:solidFill>
                  <a:srgbClr val="3f3b3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Módulos não são comercializado sozinhos, somente acompanhados de algum módulo cadastral.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16509</TotalTime>
  <Application>LibreOffice/5.1.6.2.0$Linux_X86_64 LibreOffice_project/10$Build-2</Application>
  <Words>834</Words>
  <Paragraphs>132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2018-05-29T10:31:18Z</dcterms:created>
  <dc:creator>Microsoft Office User</dc:creator>
  <dc:description/>
  <dc:language>pt-BR</dc:language>
  <cp:lastModifiedBy>Manoel Reis</cp:lastModifiedBy>
  <dcterms:modified xsi:type="dcterms:W3CDTF">2021-07-27T01:41:23Z</dcterms:modified>
  <cp:revision>649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11</vt:i4>
  </property>
  <property fmtid="{D5CDD505-2E9C-101B-9397-08002B2CF9AE}" pid="8" name="PresentationFormat">
    <vt:lpwstr>Apresentação na tela (4:3)</vt:lpwstr>
  </property>
  <property fmtid="{D5CDD505-2E9C-101B-9397-08002B2CF9AE}" pid="9" name="RightsWATCHMark">
    <vt:lpwstr>4|Boa Vista-Sem Dados Pessoais-Restrito|{00000000-0000-0000-0000-000000000000}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11</vt:i4>
  </property>
</Properties>
</file>